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CCA4E3-4D94-469D-B4EE-4501595F03E1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500DCA-0524-4F52-985B-3356AA7C10D1}">
      <dgm:prSet phldrT="[Text]"/>
      <dgm:spPr/>
      <dgm:t>
        <a:bodyPr/>
        <a:lstStyle/>
        <a:p>
          <a:r>
            <a:rPr lang="en-US" dirty="0" err="1" smtClean="0">
              <a:effectLst/>
            </a:rPr>
            <a:t>Bantuan</a:t>
          </a:r>
          <a:r>
            <a:rPr lang="en-US" dirty="0" smtClean="0">
              <a:effectLst/>
            </a:rPr>
            <a:t> Dana RISPRO </a:t>
          </a:r>
          <a:r>
            <a:rPr lang="en-US" dirty="0" err="1" smtClean="0">
              <a:effectLst/>
            </a:rPr>
            <a:t>Komersial</a:t>
          </a:r>
          <a:endParaRPr lang="en-US" dirty="0"/>
        </a:p>
      </dgm:t>
    </dgm:pt>
    <dgm:pt modelId="{E6A3ED34-E5DE-47BE-BBCF-04E9125875A4}" type="parTrans" cxnId="{61B2551C-794C-4C55-9A9E-6DD5B3E1B00D}">
      <dgm:prSet/>
      <dgm:spPr/>
      <dgm:t>
        <a:bodyPr/>
        <a:lstStyle/>
        <a:p>
          <a:endParaRPr lang="en-US"/>
        </a:p>
      </dgm:t>
    </dgm:pt>
    <dgm:pt modelId="{41B2573D-4FD9-42F9-A296-E26236D67A62}" type="sibTrans" cxnId="{61B2551C-794C-4C55-9A9E-6DD5B3E1B00D}">
      <dgm:prSet/>
      <dgm:spPr/>
      <dgm:t>
        <a:bodyPr/>
        <a:lstStyle/>
        <a:p>
          <a:endParaRPr lang="en-US"/>
        </a:p>
      </dgm:t>
    </dgm:pt>
    <dgm:pt modelId="{A9B54CD7-D47B-47D6-8AE1-5A47E1634A63}">
      <dgm:prSet/>
      <dgm:spPr/>
      <dgm:t>
        <a:bodyPr/>
        <a:lstStyle/>
        <a:p>
          <a:r>
            <a:rPr lang="en-US" smtClean="0">
              <a:effectLst/>
            </a:rPr>
            <a:t>Fokus Pangan</a:t>
          </a:r>
          <a:endParaRPr lang="en-US" dirty="0" smtClean="0">
            <a:effectLst/>
          </a:endParaRPr>
        </a:p>
      </dgm:t>
    </dgm:pt>
    <dgm:pt modelId="{42F5C905-9E88-40EA-BBCE-E6C6383E24E4}" type="parTrans" cxnId="{03344B35-6F3C-4257-8718-ADA5DBD846A5}">
      <dgm:prSet/>
      <dgm:spPr/>
      <dgm:t>
        <a:bodyPr/>
        <a:lstStyle/>
        <a:p>
          <a:endParaRPr lang="en-US"/>
        </a:p>
      </dgm:t>
    </dgm:pt>
    <dgm:pt modelId="{3469843B-AFBB-4F84-AF80-3ABF42B740AF}" type="sibTrans" cxnId="{03344B35-6F3C-4257-8718-ADA5DBD846A5}">
      <dgm:prSet/>
      <dgm:spPr/>
      <dgm:t>
        <a:bodyPr/>
        <a:lstStyle/>
        <a:p>
          <a:endParaRPr lang="en-US"/>
        </a:p>
      </dgm:t>
    </dgm:pt>
    <dgm:pt modelId="{ECD1A794-515C-4D9D-BB5A-530DBD7884C0}">
      <dgm:prSet/>
      <dgm:spPr/>
      <dgm:t>
        <a:bodyPr/>
        <a:lstStyle/>
        <a:p>
          <a:r>
            <a:rPr lang="en-US" smtClean="0">
              <a:effectLst/>
            </a:rPr>
            <a:t>Fokus Energi</a:t>
          </a:r>
          <a:endParaRPr lang="en-US" dirty="0" smtClean="0">
            <a:effectLst/>
          </a:endParaRPr>
        </a:p>
      </dgm:t>
    </dgm:pt>
    <dgm:pt modelId="{46846708-18B3-4531-A069-24B67900A864}" type="parTrans" cxnId="{A25E78C7-F509-4B8E-80F1-04BBEF4BCF27}">
      <dgm:prSet/>
      <dgm:spPr/>
      <dgm:t>
        <a:bodyPr/>
        <a:lstStyle/>
        <a:p>
          <a:endParaRPr lang="en-US"/>
        </a:p>
      </dgm:t>
    </dgm:pt>
    <dgm:pt modelId="{8E6E0FA0-DF84-449C-BBD1-555C75CD6F7B}" type="sibTrans" cxnId="{A25E78C7-F509-4B8E-80F1-04BBEF4BCF27}">
      <dgm:prSet/>
      <dgm:spPr/>
      <dgm:t>
        <a:bodyPr/>
        <a:lstStyle/>
        <a:p>
          <a:endParaRPr lang="en-US"/>
        </a:p>
      </dgm:t>
    </dgm:pt>
    <dgm:pt modelId="{657752FB-8B5D-4391-B7DD-E5CBE9795E0C}">
      <dgm:prSet/>
      <dgm:spPr/>
      <dgm:t>
        <a:bodyPr/>
        <a:lstStyle/>
        <a:p>
          <a:r>
            <a:rPr lang="en-US" smtClean="0">
              <a:effectLst/>
            </a:rPr>
            <a:t>Fokus Kesehatan dan Obat</a:t>
          </a:r>
          <a:endParaRPr lang="en-US" dirty="0" smtClean="0">
            <a:effectLst/>
          </a:endParaRPr>
        </a:p>
      </dgm:t>
    </dgm:pt>
    <dgm:pt modelId="{5D618A63-A3F8-44BF-8C9D-E36B0C40D174}" type="parTrans" cxnId="{EC88F00E-0FE5-4AB4-9FBD-B976417E570E}">
      <dgm:prSet/>
      <dgm:spPr/>
      <dgm:t>
        <a:bodyPr/>
        <a:lstStyle/>
        <a:p>
          <a:endParaRPr lang="en-US"/>
        </a:p>
      </dgm:t>
    </dgm:pt>
    <dgm:pt modelId="{8B4C23A8-E105-4CD0-A87E-B67B31D56A02}" type="sibTrans" cxnId="{EC88F00E-0FE5-4AB4-9FBD-B976417E570E}">
      <dgm:prSet/>
      <dgm:spPr/>
      <dgm:t>
        <a:bodyPr/>
        <a:lstStyle/>
        <a:p>
          <a:endParaRPr lang="en-US"/>
        </a:p>
      </dgm:t>
    </dgm:pt>
    <dgm:pt modelId="{32039B10-F8AA-420B-8171-5071E1E67CBB}">
      <dgm:prSet/>
      <dgm:spPr/>
      <dgm:t>
        <a:bodyPr/>
        <a:lstStyle/>
        <a:p>
          <a:r>
            <a:rPr lang="en-US" dirty="0" err="1" smtClean="0">
              <a:effectLst/>
            </a:rPr>
            <a:t>Fokus</a:t>
          </a:r>
          <a:r>
            <a:rPr lang="en-US" dirty="0" smtClean="0">
              <a:effectLst/>
            </a:rPr>
            <a:t> </a:t>
          </a:r>
          <a:r>
            <a:rPr lang="en-US" dirty="0" err="1" smtClean="0">
              <a:effectLst/>
            </a:rPr>
            <a:t>Pertahanan</a:t>
          </a:r>
          <a:r>
            <a:rPr lang="en-US" dirty="0" smtClean="0">
              <a:effectLst/>
            </a:rPr>
            <a:t> </a:t>
          </a:r>
          <a:r>
            <a:rPr lang="en-US" dirty="0" err="1" smtClean="0">
              <a:effectLst/>
            </a:rPr>
            <a:t>dan</a:t>
          </a:r>
          <a:r>
            <a:rPr lang="en-US" dirty="0" smtClean="0">
              <a:effectLst/>
            </a:rPr>
            <a:t> </a:t>
          </a:r>
          <a:r>
            <a:rPr lang="en-US" dirty="0" err="1" smtClean="0">
              <a:effectLst/>
            </a:rPr>
            <a:t>Keamanan</a:t>
          </a:r>
          <a:endParaRPr lang="en-US" dirty="0" smtClean="0">
            <a:effectLst/>
          </a:endParaRPr>
        </a:p>
      </dgm:t>
    </dgm:pt>
    <dgm:pt modelId="{702F1871-BA4F-4A52-ACE4-13537AB94FA8}" type="parTrans" cxnId="{414C8F3D-D637-4D0C-B9F4-BEAE9F795023}">
      <dgm:prSet/>
      <dgm:spPr/>
      <dgm:t>
        <a:bodyPr/>
        <a:lstStyle/>
        <a:p>
          <a:endParaRPr lang="en-US"/>
        </a:p>
      </dgm:t>
    </dgm:pt>
    <dgm:pt modelId="{B19DE8E9-F9AE-4F0E-98A1-7A6FB8343BA7}" type="sibTrans" cxnId="{414C8F3D-D637-4D0C-B9F4-BEAE9F795023}">
      <dgm:prSet/>
      <dgm:spPr/>
      <dgm:t>
        <a:bodyPr/>
        <a:lstStyle/>
        <a:p>
          <a:endParaRPr lang="en-US"/>
        </a:p>
      </dgm:t>
    </dgm:pt>
    <dgm:pt modelId="{132ADEC3-719B-4D55-B88A-DE2296CC4E87}">
      <dgm:prSet/>
      <dgm:spPr/>
      <dgm:t>
        <a:bodyPr/>
        <a:lstStyle/>
        <a:p>
          <a:r>
            <a:rPr lang="en-US" smtClean="0">
              <a:effectLst/>
            </a:rPr>
            <a:t>Fokus Transportasi</a:t>
          </a:r>
          <a:endParaRPr lang="en-US" dirty="0" smtClean="0">
            <a:effectLst/>
          </a:endParaRPr>
        </a:p>
      </dgm:t>
    </dgm:pt>
    <dgm:pt modelId="{ACA4BB18-5FA9-4865-9D4D-CC23E785CFFF}" type="parTrans" cxnId="{1E60A32E-43CE-4C6F-BE45-A52FCE2BDF9F}">
      <dgm:prSet/>
      <dgm:spPr/>
      <dgm:t>
        <a:bodyPr/>
        <a:lstStyle/>
        <a:p>
          <a:endParaRPr lang="en-US"/>
        </a:p>
      </dgm:t>
    </dgm:pt>
    <dgm:pt modelId="{7988423A-E8FA-42FD-B634-7B5612C7E951}" type="sibTrans" cxnId="{1E60A32E-43CE-4C6F-BE45-A52FCE2BDF9F}">
      <dgm:prSet/>
      <dgm:spPr/>
      <dgm:t>
        <a:bodyPr/>
        <a:lstStyle/>
        <a:p>
          <a:endParaRPr lang="en-US"/>
        </a:p>
      </dgm:t>
    </dgm:pt>
    <dgm:pt modelId="{B174FAD4-4C4C-4842-8065-B3813225AA77}">
      <dgm:prSet/>
      <dgm:spPr/>
      <dgm:t>
        <a:bodyPr/>
        <a:lstStyle/>
        <a:p>
          <a:r>
            <a:rPr lang="en-US" smtClean="0">
              <a:effectLst/>
            </a:rPr>
            <a:t>Fokus Informasi dan Komunikasi</a:t>
          </a:r>
          <a:endParaRPr lang="en-US" dirty="0" smtClean="0">
            <a:effectLst/>
          </a:endParaRPr>
        </a:p>
      </dgm:t>
    </dgm:pt>
    <dgm:pt modelId="{095D0B56-E04C-4283-9632-5AD840774425}" type="parTrans" cxnId="{901CA320-89A6-41D9-AFAE-3D60D3CF032E}">
      <dgm:prSet/>
      <dgm:spPr/>
      <dgm:t>
        <a:bodyPr/>
        <a:lstStyle/>
        <a:p>
          <a:endParaRPr lang="en-US"/>
        </a:p>
      </dgm:t>
    </dgm:pt>
    <dgm:pt modelId="{226C9D8D-6FB1-4ED8-953F-52BF0CDF657E}" type="sibTrans" cxnId="{901CA320-89A6-41D9-AFAE-3D60D3CF032E}">
      <dgm:prSet/>
      <dgm:spPr/>
      <dgm:t>
        <a:bodyPr/>
        <a:lstStyle/>
        <a:p>
          <a:endParaRPr lang="en-US"/>
        </a:p>
      </dgm:t>
    </dgm:pt>
    <dgm:pt modelId="{F4BE5422-7BBD-4AF4-961D-5E5290828AA8}">
      <dgm:prSet/>
      <dgm:spPr/>
      <dgm:t>
        <a:bodyPr/>
        <a:lstStyle/>
        <a:p>
          <a:r>
            <a:rPr lang="en-US" smtClean="0">
              <a:effectLst/>
            </a:rPr>
            <a:t>Fokus Material Maju</a:t>
          </a:r>
          <a:endParaRPr lang="id-ID" dirty="0" smtClean="0">
            <a:effectLst/>
          </a:endParaRPr>
        </a:p>
      </dgm:t>
    </dgm:pt>
    <dgm:pt modelId="{D433D289-466E-4385-A7EB-AEA54EFB3FC9}" type="parTrans" cxnId="{F352959A-E1A9-4E43-BED5-DDBD8AA8FC7F}">
      <dgm:prSet/>
      <dgm:spPr/>
      <dgm:t>
        <a:bodyPr/>
        <a:lstStyle/>
        <a:p>
          <a:endParaRPr lang="en-US"/>
        </a:p>
      </dgm:t>
    </dgm:pt>
    <dgm:pt modelId="{60C20FE5-056D-4DF5-B41D-7ECDAA45F1C8}" type="sibTrans" cxnId="{F352959A-E1A9-4E43-BED5-DDBD8AA8FC7F}">
      <dgm:prSet/>
      <dgm:spPr/>
      <dgm:t>
        <a:bodyPr/>
        <a:lstStyle/>
        <a:p>
          <a:endParaRPr lang="en-US"/>
        </a:p>
      </dgm:t>
    </dgm:pt>
    <dgm:pt modelId="{DC354D8B-C1E9-4452-8313-081DDE94FF82}">
      <dgm:prSet/>
      <dgm:spPr/>
      <dgm:t>
        <a:bodyPr/>
        <a:lstStyle/>
        <a:p>
          <a:r>
            <a:rPr lang="en-US" b="1" smtClean="0"/>
            <a:t>RISPRO Implementatif</a:t>
          </a:r>
          <a:endParaRPr lang="id-ID" b="1" dirty="0" smtClean="0"/>
        </a:p>
      </dgm:t>
    </dgm:pt>
    <dgm:pt modelId="{399CD2D6-DF6C-4ACC-8591-DF70B8B7FAFB}" type="parTrans" cxnId="{DD9D20CD-5F3C-458F-AB9B-7DE89EC95CE5}">
      <dgm:prSet/>
      <dgm:spPr/>
      <dgm:t>
        <a:bodyPr/>
        <a:lstStyle/>
        <a:p>
          <a:endParaRPr lang="en-US"/>
        </a:p>
      </dgm:t>
    </dgm:pt>
    <dgm:pt modelId="{1DFD9336-A3C6-4166-AE4D-D74796C5F6B3}" type="sibTrans" cxnId="{DD9D20CD-5F3C-458F-AB9B-7DE89EC95CE5}">
      <dgm:prSet/>
      <dgm:spPr/>
      <dgm:t>
        <a:bodyPr/>
        <a:lstStyle/>
        <a:p>
          <a:endParaRPr lang="en-US"/>
        </a:p>
      </dgm:t>
    </dgm:pt>
    <dgm:pt modelId="{701A4ABE-0AE0-4416-BAB2-97C63182FEFC}">
      <dgm:prSet/>
      <dgm:spPr/>
      <dgm:t>
        <a:bodyPr/>
        <a:lstStyle/>
        <a:p>
          <a:r>
            <a:rPr lang="en-US" smtClean="0">
              <a:effectLst/>
            </a:rPr>
            <a:t>Fokus Tata Kelola</a:t>
          </a:r>
          <a:endParaRPr lang="id-ID" dirty="0" smtClean="0">
            <a:effectLst/>
          </a:endParaRPr>
        </a:p>
      </dgm:t>
    </dgm:pt>
    <dgm:pt modelId="{1B5E74DA-0261-4381-90F0-054D5CF5B917}" type="parTrans" cxnId="{C1025346-7B6F-4719-93BC-FD53CBC4F7B4}">
      <dgm:prSet/>
      <dgm:spPr/>
      <dgm:t>
        <a:bodyPr/>
        <a:lstStyle/>
        <a:p>
          <a:endParaRPr lang="en-US"/>
        </a:p>
      </dgm:t>
    </dgm:pt>
    <dgm:pt modelId="{77722799-D10A-4101-9211-19C859C61561}" type="sibTrans" cxnId="{C1025346-7B6F-4719-93BC-FD53CBC4F7B4}">
      <dgm:prSet/>
      <dgm:spPr/>
      <dgm:t>
        <a:bodyPr/>
        <a:lstStyle/>
        <a:p>
          <a:endParaRPr lang="en-US"/>
        </a:p>
      </dgm:t>
    </dgm:pt>
    <dgm:pt modelId="{138E6553-1F0A-49FC-905B-7B62A65E5017}">
      <dgm:prSet/>
      <dgm:spPr/>
      <dgm:t>
        <a:bodyPr/>
        <a:lstStyle/>
        <a:p>
          <a:r>
            <a:rPr lang="en-US" dirty="0" err="1" smtClean="0">
              <a:effectLst/>
            </a:rPr>
            <a:t>Fokus</a:t>
          </a:r>
          <a:r>
            <a:rPr lang="en-US" dirty="0" smtClean="0">
              <a:effectLst/>
            </a:rPr>
            <a:t> </a:t>
          </a:r>
          <a:r>
            <a:rPr lang="en-US" i="1" dirty="0" smtClean="0">
              <a:effectLst/>
            </a:rPr>
            <a:t>Eco-Growth</a:t>
          </a:r>
          <a:endParaRPr lang="id-ID" i="1" dirty="0" smtClean="0">
            <a:effectLst/>
          </a:endParaRPr>
        </a:p>
      </dgm:t>
    </dgm:pt>
    <dgm:pt modelId="{4AE51B8F-65C5-4879-BDBE-458FDDA8004B}" type="parTrans" cxnId="{3D810C9B-87F1-4947-B082-75D820563F8B}">
      <dgm:prSet/>
      <dgm:spPr/>
      <dgm:t>
        <a:bodyPr/>
        <a:lstStyle/>
        <a:p>
          <a:endParaRPr lang="en-US"/>
        </a:p>
      </dgm:t>
    </dgm:pt>
    <dgm:pt modelId="{A7D7BF80-1B3C-4B87-89A7-CC7D855DB6B5}" type="sibTrans" cxnId="{3D810C9B-87F1-4947-B082-75D820563F8B}">
      <dgm:prSet/>
      <dgm:spPr/>
      <dgm:t>
        <a:bodyPr/>
        <a:lstStyle/>
        <a:p>
          <a:endParaRPr lang="en-US"/>
        </a:p>
      </dgm:t>
    </dgm:pt>
    <dgm:pt modelId="{3E9BBA4D-B11E-4AD7-BF3D-1C6E066F5F5E}">
      <dgm:prSet/>
      <dgm:spPr/>
      <dgm:t>
        <a:bodyPr/>
        <a:lstStyle/>
        <a:p>
          <a:r>
            <a:rPr lang="en-US" b="1" dirty="0" err="1" smtClean="0">
              <a:solidFill>
                <a:srgbClr val="002060"/>
              </a:solidFill>
            </a:rPr>
            <a:t>Fokus</a:t>
          </a:r>
          <a:r>
            <a:rPr lang="en-US" b="1" dirty="0" smtClean="0">
              <a:solidFill>
                <a:srgbClr val="002060"/>
              </a:solidFill>
            </a:rPr>
            <a:t> </a:t>
          </a:r>
          <a:r>
            <a:rPr lang="en-US" b="1" dirty="0" err="1" smtClean="0">
              <a:solidFill>
                <a:srgbClr val="002060"/>
              </a:solidFill>
            </a:rPr>
            <a:t>Sosial</a:t>
          </a:r>
          <a:r>
            <a:rPr lang="en-US" b="1" dirty="0" smtClean="0">
              <a:solidFill>
                <a:srgbClr val="002060"/>
              </a:solidFill>
            </a:rPr>
            <a:t> </a:t>
          </a:r>
          <a:r>
            <a:rPr lang="en-US" b="1" dirty="0" err="1" smtClean="0">
              <a:solidFill>
                <a:srgbClr val="002060"/>
              </a:solidFill>
            </a:rPr>
            <a:t>Keagamaan</a:t>
          </a:r>
          <a:endParaRPr lang="en-US" b="1" dirty="0" smtClean="0">
            <a:solidFill>
              <a:srgbClr val="002060"/>
            </a:solidFill>
          </a:endParaRPr>
        </a:p>
      </dgm:t>
    </dgm:pt>
    <dgm:pt modelId="{B24E5902-1D03-4950-8613-FF9BE9D0C23E}" type="parTrans" cxnId="{1A931A2F-9AFC-41BF-88F8-4C3AA2D2ED01}">
      <dgm:prSet/>
      <dgm:spPr/>
      <dgm:t>
        <a:bodyPr/>
        <a:lstStyle/>
        <a:p>
          <a:endParaRPr lang="en-US"/>
        </a:p>
      </dgm:t>
    </dgm:pt>
    <dgm:pt modelId="{6BE72A35-E07C-46E9-8D21-FC71589D2D1D}" type="sibTrans" cxnId="{1A931A2F-9AFC-41BF-88F8-4C3AA2D2ED01}">
      <dgm:prSet/>
      <dgm:spPr/>
      <dgm:t>
        <a:bodyPr/>
        <a:lstStyle/>
        <a:p>
          <a:endParaRPr lang="en-US"/>
        </a:p>
      </dgm:t>
    </dgm:pt>
    <dgm:pt modelId="{CBA1D442-0A54-44C7-BDBC-586E907BC925}">
      <dgm:prSet/>
      <dgm:spPr/>
      <dgm:t>
        <a:bodyPr/>
        <a:lstStyle/>
        <a:p>
          <a:r>
            <a:rPr lang="en-US" smtClean="0">
              <a:effectLst/>
            </a:rPr>
            <a:t>Fokus Budaya</a:t>
          </a:r>
          <a:endParaRPr lang="en-US" dirty="0" smtClean="0">
            <a:effectLst/>
          </a:endParaRPr>
        </a:p>
      </dgm:t>
    </dgm:pt>
    <dgm:pt modelId="{9BB67659-D747-453D-A053-73EC4C86DB95}" type="parTrans" cxnId="{8D4F0CD9-4351-4138-9F91-7EBF57AA265E}">
      <dgm:prSet/>
      <dgm:spPr/>
      <dgm:t>
        <a:bodyPr/>
        <a:lstStyle/>
        <a:p>
          <a:endParaRPr lang="en-US"/>
        </a:p>
      </dgm:t>
    </dgm:pt>
    <dgm:pt modelId="{A1D60F4A-692F-41D4-9235-57BDFA05E41F}" type="sibTrans" cxnId="{8D4F0CD9-4351-4138-9F91-7EBF57AA265E}">
      <dgm:prSet/>
      <dgm:spPr/>
      <dgm:t>
        <a:bodyPr/>
        <a:lstStyle/>
        <a:p>
          <a:endParaRPr lang="en-US"/>
        </a:p>
      </dgm:t>
    </dgm:pt>
    <dgm:pt modelId="{CAC35B2B-1D5D-464A-B5DD-C327572AC7B0}" type="pres">
      <dgm:prSet presAssocID="{BBCCA4E3-4D94-469D-B4EE-4501595F03E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861E94-F896-48CE-9F27-16B2A42E33E8}" type="pres">
      <dgm:prSet presAssocID="{A5500DCA-0524-4F52-985B-3356AA7C10D1}" presName="circle1" presStyleLbl="node1" presStyleIdx="0" presStyleCnt="2" custLinFactNeighborX="273" custLinFactNeighborY="1783"/>
      <dgm:spPr/>
    </dgm:pt>
    <dgm:pt modelId="{87C8C17D-4B56-4B45-B10F-D6A96988A9E9}" type="pres">
      <dgm:prSet presAssocID="{A5500DCA-0524-4F52-985B-3356AA7C10D1}" presName="space" presStyleCnt="0"/>
      <dgm:spPr/>
    </dgm:pt>
    <dgm:pt modelId="{5AA3800D-9E65-41D0-8DC0-30CC01F008CE}" type="pres">
      <dgm:prSet presAssocID="{A5500DCA-0524-4F52-985B-3356AA7C10D1}" presName="rect1" presStyleLbl="alignAcc1" presStyleIdx="0" presStyleCnt="2"/>
      <dgm:spPr/>
      <dgm:t>
        <a:bodyPr/>
        <a:lstStyle/>
        <a:p>
          <a:endParaRPr lang="en-US"/>
        </a:p>
      </dgm:t>
    </dgm:pt>
    <dgm:pt modelId="{FD9C4B31-B515-4B34-8601-096C2561BA04}" type="pres">
      <dgm:prSet presAssocID="{DC354D8B-C1E9-4452-8313-081DDE94FF82}" presName="vertSpace2" presStyleLbl="node1" presStyleIdx="0" presStyleCnt="2"/>
      <dgm:spPr/>
    </dgm:pt>
    <dgm:pt modelId="{17FEE55E-F338-465B-929E-92B55091FB3D}" type="pres">
      <dgm:prSet presAssocID="{DC354D8B-C1E9-4452-8313-081DDE94FF82}" presName="circle2" presStyleLbl="node1" presStyleIdx="1" presStyleCnt="2"/>
      <dgm:spPr/>
    </dgm:pt>
    <dgm:pt modelId="{5B88CAD2-6B01-4F30-AA5C-E0AD0C272DB8}" type="pres">
      <dgm:prSet presAssocID="{DC354D8B-C1E9-4452-8313-081DDE94FF82}" presName="rect2" presStyleLbl="alignAcc1" presStyleIdx="1" presStyleCnt="2"/>
      <dgm:spPr/>
      <dgm:t>
        <a:bodyPr/>
        <a:lstStyle/>
        <a:p>
          <a:endParaRPr lang="en-US"/>
        </a:p>
      </dgm:t>
    </dgm:pt>
    <dgm:pt modelId="{B7956A2B-5000-44BA-9807-1F10881B325D}" type="pres">
      <dgm:prSet presAssocID="{A5500DCA-0524-4F52-985B-3356AA7C10D1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091CD-0AC5-42FF-A7E1-B3F4F50F5DD7}" type="pres">
      <dgm:prSet presAssocID="{A5500DCA-0524-4F52-985B-3356AA7C10D1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9DA3B5-F875-4386-95D7-F1E86468BF2E}" type="pres">
      <dgm:prSet presAssocID="{DC354D8B-C1E9-4452-8313-081DDE94FF82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17CA3-0D8D-4E1E-B520-50CA9ED6F03D}" type="pres">
      <dgm:prSet presAssocID="{DC354D8B-C1E9-4452-8313-081DDE94FF82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025346-7B6F-4719-93BC-FD53CBC4F7B4}" srcId="{DC354D8B-C1E9-4452-8313-081DDE94FF82}" destId="{701A4ABE-0AE0-4416-BAB2-97C63182FEFC}" srcOrd="0" destOrd="0" parTransId="{1B5E74DA-0261-4381-90F0-054D5CF5B917}" sibTransId="{77722799-D10A-4101-9211-19C859C61561}"/>
    <dgm:cxn modelId="{793D9C08-415D-4528-8350-0A40360AAD30}" type="presOf" srcId="{A5500DCA-0524-4F52-985B-3356AA7C10D1}" destId="{5AA3800D-9E65-41D0-8DC0-30CC01F008CE}" srcOrd="0" destOrd="0" presId="urn:microsoft.com/office/officeart/2005/8/layout/target3"/>
    <dgm:cxn modelId="{EC88F00E-0FE5-4AB4-9FBD-B976417E570E}" srcId="{A5500DCA-0524-4F52-985B-3356AA7C10D1}" destId="{657752FB-8B5D-4391-B7DD-E5CBE9795E0C}" srcOrd="2" destOrd="0" parTransId="{5D618A63-A3F8-44BF-8C9D-E36B0C40D174}" sibTransId="{8B4C23A8-E105-4CD0-A87E-B67B31D56A02}"/>
    <dgm:cxn modelId="{98609CF6-94F3-4407-9FF2-850C694AF8FC}" type="presOf" srcId="{DC354D8B-C1E9-4452-8313-081DDE94FF82}" destId="{CF9DA3B5-F875-4386-95D7-F1E86468BF2E}" srcOrd="1" destOrd="0" presId="urn:microsoft.com/office/officeart/2005/8/layout/target3"/>
    <dgm:cxn modelId="{4B8B241B-17C8-42E3-AFB9-BECCFF370802}" type="presOf" srcId="{32039B10-F8AA-420B-8171-5071E1E67CBB}" destId="{C2A091CD-0AC5-42FF-A7E1-B3F4F50F5DD7}" srcOrd="0" destOrd="3" presId="urn:microsoft.com/office/officeart/2005/8/layout/target3"/>
    <dgm:cxn modelId="{3A50040D-B020-4CB3-BD0A-9CD2B00B464D}" type="presOf" srcId="{3E9BBA4D-B11E-4AD7-BF3D-1C6E066F5F5E}" destId="{B2317CA3-0D8D-4E1E-B520-50CA9ED6F03D}" srcOrd="0" destOrd="2" presId="urn:microsoft.com/office/officeart/2005/8/layout/target3"/>
    <dgm:cxn modelId="{F352959A-E1A9-4E43-BED5-DDBD8AA8FC7F}" srcId="{A5500DCA-0524-4F52-985B-3356AA7C10D1}" destId="{F4BE5422-7BBD-4AF4-961D-5E5290828AA8}" srcOrd="6" destOrd="0" parTransId="{D433D289-466E-4385-A7EB-AEA54EFB3FC9}" sibTransId="{60C20FE5-056D-4DF5-B41D-7ECDAA45F1C8}"/>
    <dgm:cxn modelId="{64E4A9C1-84D8-4CDF-B2C4-7F11651ED67E}" type="presOf" srcId="{BBCCA4E3-4D94-469D-B4EE-4501595F03E1}" destId="{CAC35B2B-1D5D-464A-B5DD-C327572AC7B0}" srcOrd="0" destOrd="0" presId="urn:microsoft.com/office/officeart/2005/8/layout/target3"/>
    <dgm:cxn modelId="{DD9D20CD-5F3C-458F-AB9B-7DE89EC95CE5}" srcId="{BBCCA4E3-4D94-469D-B4EE-4501595F03E1}" destId="{DC354D8B-C1E9-4452-8313-081DDE94FF82}" srcOrd="1" destOrd="0" parTransId="{399CD2D6-DF6C-4ACC-8591-DF70B8B7FAFB}" sibTransId="{1DFD9336-A3C6-4166-AE4D-D74796C5F6B3}"/>
    <dgm:cxn modelId="{877C6E16-B97B-4830-9FF3-2626C624661D}" type="presOf" srcId="{DC354D8B-C1E9-4452-8313-081DDE94FF82}" destId="{5B88CAD2-6B01-4F30-AA5C-E0AD0C272DB8}" srcOrd="0" destOrd="0" presId="urn:microsoft.com/office/officeart/2005/8/layout/target3"/>
    <dgm:cxn modelId="{9CD01FB0-6B61-40F1-A1A5-90B6F3997897}" type="presOf" srcId="{B174FAD4-4C4C-4842-8065-B3813225AA77}" destId="{C2A091CD-0AC5-42FF-A7E1-B3F4F50F5DD7}" srcOrd="0" destOrd="5" presId="urn:microsoft.com/office/officeart/2005/8/layout/target3"/>
    <dgm:cxn modelId="{61B2551C-794C-4C55-9A9E-6DD5B3E1B00D}" srcId="{BBCCA4E3-4D94-469D-B4EE-4501595F03E1}" destId="{A5500DCA-0524-4F52-985B-3356AA7C10D1}" srcOrd="0" destOrd="0" parTransId="{E6A3ED34-E5DE-47BE-BBCF-04E9125875A4}" sibTransId="{41B2573D-4FD9-42F9-A296-E26236D67A62}"/>
    <dgm:cxn modelId="{884FADB0-9FAD-4587-BF23-06078E105181}" type="presOf" srcId="{A9B54CD7-D47B-47D6-8AE1-5A47E1634A63}" destId="{C2A091CD-0AC5-42FF-A7E1-B3F4F50F5DD7}" srcOrd="0" destOrd="0" presId="urn:microsoft.com/office/officeart/2005/8/layout/target3"/>
    <dgm:cxn modelId="{E261AA02-3853-448F-AB90-FE67C42D8B23}" type="presOf" srcId="{657752FB-8B5D-4391-B7DD-E5CBE9795E0C}" destId="{C2A091CD-0AC5-42FF-A7E1-B3F4F50F5DD7}" srcOrd="0" destOrd="2" presId="urn:microsoft.com/office/officeart/2005/8/layout/target3"/>
    <dgm:cxn modelId="{3D810C9B-87F1-4947-B082-75D820563F8B}" srcId="{DC354D8B-C1E9-4452-8313-081DDE94FF82}" destId="{138E6553-1F0A-49FC-905B-7B62A65E5017}" srcOrd="1" destOrd="0" parTransId="{4AE51B8F-65C5-4879-BDBE-458FDDA8004B}" sibTransId="{A7D7BF80-1B3C-4B87-89A7-CC7D855DB6B5}"/>
    <dgm:cxn modelId="{A3AA25D6-9EBE-4110-9771-742572201397}" type="presOf" srcId="{132ADEC3-719B-4D55-B88A-DE2296CC4E87}" destId="{C2A091CD-0AC5-42FF-A7E1-B3F4F50F5DD7}" srcOrd="0" destOrd="4" presId="urn:microsoft.com/office/officeart/2005/8/layout/target3"/>
    <dgm:cxn modelId="{414C8F3D-D637-4D0C-B9F4-BEAE9F795023}" srcId="{A5500DCA-0524-4F52-985B-3356AA7C10D1}" destId="{32039B10-F8AA-420B-8171-5071E1E67CBB}" srcOrd="3" destOrd="0" parTransId="{702F1871-BA4F-4A52-ACE4-13537AB94FA8}" sibTransId="{B19DE8E9-F9AE-4F0E-98A1-7A6FB8343BA7}"/>
    <dgm:cxn modelId="{A25E78C7-F509-4B8E-80F1-04BBEF4BCF27}" srcId="{A5500DCA-0524-4F52-985B-3356AA7C10D1}" destId="{ECD1A794-515C-4D9D-BB5A-530DBD7884C0}" srcOrd="1" destOrd="0" parTransId="{46846708-18B3-4531-A069-24B67900A864}" sibTransId="{8E6E0FA0-DF84-449C-BBD1-555C75CD6F7B}"/>
    <dgm:cxn modelId="{20D39E4B-7F01-4798-8DD7-CFE52EB97D75}" type="presOf" srcId="{ECD1A794-515C-4D9D-BB5A-530DBD7884C0}" destId="{C2A091CD-0AC5-42FF-A7E1-B3F4F50F5DD7}" srcOrd="0" destOrd="1" presId="urn:microsoft.com/office/officeart/2005/8/layout/target3"/>
    <dgm:cxn modelId="{03344B35-6F3C-4257-8718-ADA5DBD846A5}" srcId="{A5500DCA-0524-4F52-985B-3356AA7C10D1}" destId="{A9B54CD7-D47B-47D6-8AE1-5A47E1634A63}" srcOrd="0" destOrd="0" parTransId="{42F5C905-9E88-40EA-BBCE-E6C6383E24E4}" sibTransId="{3469843B-AFBB-4F84-AF80-3ABF42B740AF}"/>
    <dgm:cxn modelId="{431C0B13-58A4-4084-B3B8-CF8FA6F25039}" type="presOf" srcId="{A5500DCA-0524-4F52-985B-3356AA7C10D1}" destId="{B7956A2B-5000-44BA-9807-1F10881B325D}" srcOrd="1" destOrd="0" presId="urn:microsoft.com/office/officeart/2005/8/layout/target3"/>
    <dgm:cxn modelId="{8D4F0CD9-4351-4138-9F91-7EBF57AA265E}" srcId="{DC354D8B-C1E9-4452-8313-081DDE94FF82}" destId="{CBA1D442-0A54-44C7-BDBC-586E907BC925}" srcOrd="3" destOrd="0" parTransId="{9BB67659-D747-453D-A053-73EC4C86DB95}" sibTransId="{A1D60F4A-692F-41D4-9235-57BDFA05E41F}"/>
    <dgm:cxn modelId="{1A931A2F-9AFC-41BF-88F8-4C3AA2D2ED01}" srcId="{DC354D8B-C1E9-4452-8313-081DDE94FF82}" destId="{3E9BBA4D-B11E-4AD7-BF3D-1C6E066F5F5E}" srcOrd="2" destOrd="0" parTransId="{B24E5902-1D03-4950-8613-FF9BE9D0C23E}" sibTransId="{6BE72A35-E07C-46E9-8D21-FC71589D2D1D}"/>
    <dgm:cxn modelId="{E86730D4-B14E-4D34-BA0E-C1E1F0950890}" type="presOf" srcId="{138E6553-1F0A-49FC-905B-7B62A65E5017}" destId="{B2317CA3-0D8D-4E1E-B520-50CA9ED6F03D}" srcOrd="0" destOrd="1" presId="urn:microsoft.com/office/officeart/2005/8/layout/target3"/>
    <dgm:cxn modelId="{1E60A32E-43CE-4C6F-BE45-A52FCE2BDF9F}" srcId="{A5500DCA-0524-4F52-985B-3356AA7C10D1}" destId="{132ADEC3-719B-4D55-B88A-DE2296CC4E87}" srcOrd="4" destOrd="0" parTransId="{ACA4BB18-5FA9-4865-9D4D-CC23E785CFFF}" sibTransId="{7988423A-E8FA-42FD-B634-7B5612C7E951}"/>
    <dgm:cxn modelId="{353CAFDE-7464-4C33-9764-83D820107F66}" type="presOf" srcId="{701A4ABE-0AE0-4416-BAB2-97C63182FEFC}" destId="{B2317CA3-0D8D-4E1E-B520-50CA9ED6F03D}" srcOrd="0" destOrd="0" presId="urn:microsoft.com/office/officeart/2005/8/layout/target3"/>
    <dgm:cxn modelId="{0B32E59A-9AB9-4EDC-8CF0-C20C439FFF50}" type="presOf" srcId="{CBA1D442-0A54-44C7-BDBC-586E907BC925}" destId="{B2317CA3-0D8D-4E1E-B520-50CA9ED6F03D}" srcOrd="0" destOrd="3" presId="urn:microsoft.com/office/officeart/2005/8/layout/target3"/>
    <dgm:cxn modelId="{99731490-0A34-4696-921B-6ECF95F05002}" type="presOf" srcId="{F4BE5422-7BBD-4AF4-961D-5E5290828AA8}" destId="{C2A091CD-0AC5-42FF-A7E1-B3F4F50F5DD7}" srcOrd="0" destOrd="6" presId="urn:microsoft.com/office/officeart/2005/8/layout/target3"/>
    <dgm:cxn modelId="{901CA320-89A6-41D9-AFAE-3D60D3CF032E}" srcId="{A5500DCA-0524-4F52-985B-3356AA7C10D1}" destId="{B174FAD4-4C4C-4842-8065-B3813225AA77}" srcOrd="5" destOrd="0" parTransId="{095D0B56-E04C-4283-9632-5AD840774425}" sibTransId="{226C9D8D-6FB1-4ED8-953F-52BF0CDF657E}"/>
    <dgm:cxn modelId="{62796FE0-5C2A-4391-A645-BB01ED842BF7}" type="presParOf" srcId="{CAC35B2B-1D5D-464A-B5DD-C327572AC7B0}" destId="{48861E94-F896-48CE-9F27-16B2A42E33E8}" srcOrd="0" destOrd="0" presId="urn:microsoft.com/office/officeart/2005/8/layout/target3"/>
    <dgm:cxn modelId="{E0D9DF3C-EEAE-4698-A476-FE338B29D968}" type="presParOf" srcId="{CAC35B2B-1D5D-464A-B5DD-C327572AC7B0}" destId="{87C8C17D-4B56-4B45-B10F-D6A96988A9E9}" srcOrd="1" destOrd="0" presId="urn:microsoft.com/office/officeart/2005/8/layout/target3"/>
    <dgm:cxn modelId="{9AD12E68-314D-462A-B6C3-349C2CE831FC}" type="presParOf" srcId="{CAC35B2B-1D5D-464A-B5DD-C327572AC7B0}" destId="{5AA3800D-9E65-41D0-8DC0-30CC01F008CE}" srcOrd="2" destOrd="0" presId="urn:microsoft.com/office/officeart/2005/8/layout/target3"/>
    <dgm:cxn modelId="{F0321D1A-86BD-4B7D-B0EF-AC6EB79C7E11}" type="presParOf" srcId="{CAC35B2B-1D5D-464A-B5DD-C327572AC7B0}" destId="{FD9C4B31-B515-4B34-8601-096C2561BA04}" srcOrd="3" destOrd="0" presId="urn:microsoft.com/office/officeart/2005/8/layout/target3"/>
    <dgm:cxn modelId="{3AB45585-B578-4F7D-9BDD-8E8AA88D66A6}" type="presParOf" srcId="{CAC35B2B-1D5D-464A-B5DD-C327572AC7B0}" destId="{17FEE55E-F338-465B-929E-92B55091FB3D}" srcOrd="4" destOrd="0" presId="urn:microsoft.com/office/officeart/2005/8/layout/target3"/>
    <dgm:cxn modelId="{DC102D35-3ABC-494F-AD35-984C308B92C1}" type="presParOf" srcId="{CAC35B2B-1D5D-464A-B5DD-C327572AC7B0}" destId="{5B88CAD2-6B01-4F30-AA5C-E0AD0C272DB8}" srcOrd="5" destOrd="0" presId="urn:microsoft.com/office/officeart/2005/8/layout/target3"/>
    <dgm:cxn modelId="{F8E4EF38-10ED-495D-BCD2-CB370A431B04}" type="presParOf" srcId="{CAC35B2B-1D5D-464A-B5DD-C327572AC7B0}" destId="{B7956A2B-5000-44BA-9807-1F10881B325D}" srcOrd="6" destOrd="0" presId="urn:microsoft.com/office/officeart/2005/8/layout/target3"/>
    <dgm:cxn modelId="{943DD941-56A1-4F9F-863E-4E90730026F7}" type="presParOf" srcId="{CAC35B2B-1D5D-464A-B5DD-C327572AC7B0}" destId="{C2A091CD-0AC5-42FF-A7E1-B3F4F50F5DD7}" srcOrd="7" destOrd="0" presId="urn:microsoft.com/office/officeart/2005/8/layout/target3"/>
    <dgm:cxn modelId="{DDF63719-4AB2-42FA-8ED0-E1ED671A0AA6}" type="presParOf" srcId="{CAC35B2B-1D5D-464A-B5DD-C327572AC7B0}" destId="{CF9DA3B5-F875-4386-95D7-F1E86468BF2E}" srcOrd="8" destOrd="0" presId="urn:microsoft.com/office/officeart/2005/8/layout/target3"/>
    <dgm:cxn modelId="{F3B97D7D-1067-49AF-BF30-9ED99FE9A6E4}" type="presParOf" srcId="{CAC35B2B-1D5D-464A-B5DD-C327572AC7B0}" destId="{B2317CA3-0D8D-4E1E-B520-50CA9ED6F03D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9E4ECF-4D1E-4050-B7EC-5A6AC0D4AE6D}" type="doc">
      <dgm:prSet loTypeId="urn:microsoft.com/office/officeart/2005/8/layout/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B6F5FD1-7333-4C6E-AA0E-40F0968D0EA5}">
      <dgm:prSet phldrT="[Text]"/>
      <dgm:spPr/>
      <dgm:t>
        <a:bodyPr/>
        <a:lstStyle/>
        <a:p>
          <a:r>
            <a:rPr lang="en-US" dirty="0" err="1" smtClean="0"/>
            <a:t>Kualitas</a:t>
          </a:r>
          <a:r>
            <a:rPr lang="en-US" dirty="0" smtClean="0"/>
            <a:t> </a:t>
          </a:r>
          <a:r>
            <a:rPr lang="en-US" dirty="0" err="1" smtClean="0"/>
            <a:t>Riset</a:t>
          </a:r>
          <a:endParaRPr lang="en-US" dirty="0"/>
        </a:p>
      </dgm:t>
    </dgm:pt>
    <dgm:pt modelId="{CACD5364-CB04-4A29-A41F-7EF13A0EDBB9}" type="parTrans" cxnId="{10333B0C-C102-4BC8-8EC7-43A65437105B}">
      <dgm:prSet/>
      <dgm:spPr/>
      <dgm:t>
        <a:bodyPr/>
        <a:lstStyle/>
        <a:p>
          <a:endParaRPr lang="en-US"/>
        </a:p>
      </dgm:t>
    </dgm:pt>
    <dgm:pt modelId="{243FB85A-8D83-4973-A3A4-58B28B709FA7}" type="sibTrans" cxnId="{10333B0C-C102-4BC8-8EC7-43A65437105B}">
      <dgm:prSet/>
      <dgm:spPr/>
      <dgm:t>
        <a:bodyPr/>
        <a:lstStyle/>
        <a:p>
          <a:endParaRPr lang="en-US"/>
        </a:p>
      </dgm:t>
    </dgm:pt>
    <dgm:pt modelId="{D0E38BC9-13AD-48B8-AB5C-07E6FEEF4DFE}">
      <dgm:prSet/>
      <dgm:spPr>
        <a:solidFill>
          <a:srgbClr val="00B0F0"/>
        </a:solidFill>
      </dgm:spPr>
      <dgm:t>
        <a:bodyPr/>
        <a:lstStyle/>
        <a:p>
          <a:r>
            <a:rPr lang="en-US" smtClean="0"/>
            <a:t>Luaran Riset</a:t>
          </a:r>
          <a:endParaRPr lang="en-US" dirty="0" smtClean="0"/>
        </a:p>
      </dgm:t>
    </dgm:pt>
    <dgm:pt modelId="{AFABF95C-65C4-47DB-9171-C9048E5E1328}" type="parTrans" cxnId="{E9099906-926E-4AFF-A64D-29E18FF5869D}">
      <dgm:prSet/>
      <dgm:spPr/>
      <dgm:t>
        <a:bodyPr/>
        <a:lstStyle/>
        <a:p>
          <a:endParaRPr lang="en-US"/>
        </a:p>
      </dgm:t>
    </dgm:pt>
    <dgm:pt modelId="{8C3E46A5-93A0-4BE9-A251-FE1884D2FA5B}" type="sibTrans" cxnId="{E9099906-926E-4AFF-A64D-29E18FF5869D}">
      <dgm:prSet/>
      <dgm:spPr/>
      <dgm:t>
        <a:bodyPr/>
        <a:lstStyle/>
        <a:p>
          <a:endParaRPr lang="en-US"/>
        </a:p>
      </dgm:t>
    </dgm:pt>
    <dgm:pt modelId="{17ACFECB-2E07-4D27-BDBB-879D0178AFA0}">
      <dgm:prSet/>
      <dgm:spPr>
        <a:solidFill>
          <a:srgbClr val="00B050"/>
        </a:solidFill>
      </dgm:spPr>
      <dgm:t>
        <a:bodyPr/>
        <a:lstStyle/>
        <a:p>
          <a:r>
            <a:rPr lang="en-US" smtClean="0"/>
            <a:t>Kemutakhiran Riset</a:t>
          </a:r>
          <a:endParaRPr lang="en-US" dirty="0" smtClean="0"/>
        </a:p>
      </dgm:t>
    </dgm:pt>
    <dgm:pt modelId="{2708B8B3-526A-44B8-A355-6DBDDD4D56AD}" type="parTrans" cxnId="{2C692B9A-5265-4604-AD67-F2413A65781D}">
      <dgm:prSet/>
      <dgm:spPr/>
      <dgm:t>
        <a:bodyPr/>
        <a:lstStyle/>
        <a:p>
          <a:endParaRPr lang="en-US"/>
        </a:p>
      </dgm:t>
    </dgm:pt>
    <dgm:pt modelId="{3B09BAD3-427C-4D2B-8833-5A7EA635BDFC}" type="sibTrans" cxnId="{2C692B9A-5265-4604-AD67-F2413A65781D}">
      <dgm:prSet/>
      <dgm:spPr/>
      <dgm:t>
        <a:bodyPr/>
        <a:lstStyle/>
        <a:p>
          <a:endParaRPr lang="en-US"/>
        </a:p>
      </dgm:t>
    </dgm:pt>
    <dgm:pt modelId="{5C5C6E5C-BA19-4EA7-9E7F-DB9A507556C7}">
      <dgm:prSet/>
      <dgm:spPr/>
      <dgm:t>
        <a:bodyPr/>
        <a:lstStyle/>
        <a:p>
          <a:r>
            <a:rPr lang="en-US" smtClean="0"/>
            <a:t>Rekam Jejak Riset</a:t>
          </a:r>
          <a:endParaRPr lang="en-US" dirty="0" smtClean="0"/>
        </a:p>
      </dgm:t>
    </dgm:pt>
    <dgm:pt modelId="{2C78837A-653F-4FE7-AD8F-33D95E2F7E48}" type="parTrans" cxnId="{5BA84FD7-B9A6-481E-B6F3-B506F48BDC9E}">
      <dgm:prSet/>
      <dgm:spPr/>
      <dgm:t>
        <a:bodyPr/>
        <a:lstStyle/>
        <a:p>
          <a:endParaRPr lang="en-US"/>
        </a:p>
      </dgm:t>
    </dgm:pt>
    <dgm:pt modelId="{681F29C8-5895-471E-B163-81C43305C488}" type="sibTrans" cxnId="{5BA84FD7-B9A6-481E-B6F3-B506F48BDC9E}">
      <dgm:prSet/>
      <dgm:spPr/>
      <dgm:t>
        <a:bodyPr/>
        <a:lstStyle/>
        <a:p>
          <a:endParaRPr lang="en-US"/>
        </a:p>
      </dgm:t>
    </dgm:pt>
    <dgm:pt modelId="{B48D78BF-A0D0-400D-BEFA-145B7EEB6E71}" type="pres">
      <dgm:prSet presAssocID="{4B9E4ECF-4D1E-4050-B7EC-5A6AC0D4AE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FF6BA7-2DB0-47E4-ABF7-104E4328FBF2}" type="pres">
      <dgm:prSet presAssocID="{DB6F5FD1-7333-4C6E-AA0E-40F0968D0EA5}" presName="parentLin" presStyleCnt="0"/>
      <dgm:spPr/>
      <dgm:t>
        <a:bodyPr/>
        <a:lstStyle/>
        <a:p>
          <a:endParaRPr lang="en-US"/>
        </a:p>
      </dgm:t>
    </dgm:pt>
    <dgm:pt modelId="{074F38D6-B2F7-477A-92BF-2ADB9CDBB7F0}" type="pres">
      <dgm:prSet presAssocID="{DB6F5FD1-7333-4C6E-AA0E-40F0968D0EA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AA485A4-D821-44A4-8184-2EBA01F8CEA3}" type="pres">
      <dgm:prSet presAssocID="{DB6F5FD1-7333-4C6E-AA0E-40F0968D0EA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AD0C66-03D4-4F13-8639-66602014E78B}" type="pres">
      <dgm:prSet presAssocID="{DB6F5FD1-7333-4C6E-AA0E-40F0968D0EA5}" presName="negativeSpace" presStyleCnt="0"/>
      <dgm:spPr/>
      <dgm:t>
        <a:bodyPr/>
        <a:lstStyle/>
        <a:p>
          <a:endParaRPr lang="en-US"/>
        </a:p>
      </dgm:t>
    </dgm:pt>
    <dgm:pt modelId="{49072AAC-AF08-4373-9EFA-F6C190ECFEA4}" type="pres">
      <dgm:prSet presAssocID="{DB6F5FD1-7333-4C6E-AA0E-40F0968D0EA5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4514B3-CCF4-4833-BACE-D7DBA123EB0A}" type="pres">
      <dgm:prSet presAssocID="{243FB85A-8D83-4973-A3A4-58B28B709FA7}" presName="spaceBetweenRectangles" presStyleCnt="0"/>
      <dgm:spPr/>
      <dgm:t>
        <a:bodyPr/>
        <a:lstStyle/>
        <a:p>
          <a:endParaRPr lang="en-US"/>
        </a:p>
      </dgm:t>
    </dgm:pt>
    <dgm:pt modelId="{E3D9A526-4FD5-442F-820D-885CE0E4C531}" type="pres">
      <dgm:prSet presAssocID="{D0E38BC9-13AD-48B8-AB5C-07E6FEEF4DFE}" presName="parentLin" presStyleCnt="0"/>
      <dgm:spPr/>
      <dgm:t>
        <a:bodyPr/>
        <a:lstStyle/>
        <a:p>
          <a:endParaRPr lang="en-US"/>
        </a:p>
      </dgm:t>
    </dgm:pt>
    <dgm:pt modelId="{6DE28C42-69D4-4F55-A6AA-39D270921F7C}" type="pres">
      <dgm:prSet presAssocID="{D0E38BC9-13AD-48B8-AB5C-07E6FEEF4DF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462C293-306A-42A1-9723-A48BDD13F2B0}" type="pres">
      <dgm:prSet presAssocID="{D0E38BC9-13AD-48B8-AB5C-07E6FEEF4DF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49735-7535-4723-9819-FBF5884B170D}" type="pres">
      <dgm:prSet presAssocID="{D0E38BC9-13AD-48B8-AB5C-07E6FEEF4DFE}" presName="negativeSpace" presStyleCnt="0"/>
      <dgm:spPr/>
      <dgm:t>
        <a:bodyPr/>
        <a:lstStyle/>
        <a:p>
          <a:endParaRPr lang="en-US"/>
        </a:p>
      </dgm:t>
    </dgm:pt>
    <dgm:pt modelId="{CA0F6417-4E66-4998-9EA8-548E877A8639}" type="pres">
      <dgm:prSet presAssocID="{D0E38BC9-13AD-48B8-AB5C-07E6FEEF4DFE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56D07-56D8-4207-A8AC-D6237DAE4196}" type="pres">
      <dgm:prSet presAssocID="{8C3E46A5-93A0-4BE9-A251-FE1884D2FA5B}" presName="spaceBetweenRectangles" presStyleCnt="0"/>
      <dgm:spPr/>
      <dgm:t>
        <a:bodyPr/>
        <a:lstStyle/>
        <a:p>
          <a:endParaRPr lang="en-US"/>
        </a:p>
      </dgm:t>
    </dgm:pt>
    <dgm:pt modelId="{4874E6C6-1617-443E-BC5C-C9691BD3DFDA}" type="pres">
      <dgm:prSet presAssocID="{17ACFECB-2E07-4D27-BDBB-879D0178AFA0}" presName="parentLin" presStyleCnt="0"/>
      <dgm:spPr/>
      <dgm:t>
        <a:bodyPr/>
        <a:lstStyle/>
        <a:p>
          <a:endParaRPr lang="en-US"/>
        </a:p>
      </dgm:t>
    </dgm:pt>
    <dgm:pt modelId="{AE0D0F13-2DBF-4902-8168-B122253CAAB3}" type="pres">
      <dgm:prSet presAssocID="{17ACFECB-2E07-4D27-BDBB-879D0178AFA0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103322E8-DDF1-4284-B1BA-6254B5A4C60B}" type="pres">
      <dgm:prSet presAssocID="{17ACFECB-2E07-4D27-BDBB-879D0178AFA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ABA7A-638F-4C96-8647-10F241C2013D}" type="pres">
      <dgm:prSet presAssocID="{17ACFECB-2E07-4D27-BDBB-879D0178AFA0}" presName="negativeSpace" presStyleCnt="0"/>
      <dgm:spPr/>
      <dgm:t>
        <a:bodyPr/>
        <a:lstStyle/>
        <a:p>
          <a:endParaRPr lang="en-US"/>
        </a:p>
      </dgm:t>
    </dgm:pt>
    <dgm:pt modelId="{639D3BD5-32AA-4F26-A67E-2BBB9CE24EBC}" type="pres">
      <dgm:prSet presAssocID="{17ACFECB-2E07-4D27-BDBB-879D0178AFA0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F03AC-4700-447B-A155-51D7E2BAA6C6}" type="pres">
      <dgm:prSet presAssocID="{3B09BAD3-427C-4D2B-8833-5A7EA635BDFC}" presName="spaceBetweenRectangles" presStyleCnt="0"/>
      <dgm:spPr/>
      <dgm:t>
        <a:bodyPr/>
        <a:lstStyle/>
        <a:p>
          <a:endParaRPr lang="en-US"/>
        </a:p>
      </dgm:t>
    </dgm:pt>
    <dgm:pt modelId="{F2AC74F7-AF65-4F0D-B66F-8DD7E3AC1A2B}" type="pres">
      <dgm:prSet presAssocID="{5C5C6E5C-BA19-4EA7-9E7F-DB9A507556C7}" presName="parentLin" presStyleCnt="0"/>
      <dgm:spPr/>
      <dgm:t>
        <a:bodyPr/>
        <a:lstStyle/>
        <a:p>
          <a:endParaRPr lang="en-US"/>
        </a:p>
      </dgm:t>
    </dgm:pt>
    <dgm:pt modelId="{AB3B117C-795F-469B-8570-9BF61AAB1310}" type="pres">
      <dgm:prSet presAssocID="{5C5C6E5C-BA19-4EA7-9E7F-DB9A507556C7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2E8A9482-AF70-4746-8071-2A3A211671E6}" type="pres">
      <dgm:prSet presAssocID="{5C5C6E5C-BA19-4EA7-9E7F-DB9A507556C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75B32-6945-423D-B8FC-2709D1867DAE}" type="pres">
      <dgm:prSet presAssocID="{5C5C6E5C-BA19-4EA7-9E7F-DB9A507556C7}" presName="negativeSpace" presStyleCnt="0"/>
      <dgm:spPr/>
      <dgm:t>
        <a:bodyPr/>
        <a:lstStyle/>
        <a:p>
          <a:endParaRPr lang="en-US"/>
        </a:p>
      </dgm:t>
    </dgm:pt>
    <dgm:pt modelId="{DFE78B22-720B-41A1-9118-F578D336EFC0}" type="pres">
      <dgm:prSet presAssocID="{5C5C6E5C-BA19-4EA7-9E7F-DB9A507556C7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A84FD7-B9A6-481E-B6F3-B506F48BDC9E}" srcId="{4B9E4ECF-4D1E-4050-B7EC-5A6AC0D4AE6D}" destId="{5C5C6E5C-BA19-4EA7-9E7F-DB9A507556C7}" srcOrd="3" destOrd="0" parTransId="{2C78837A-653F-4FE7-AD8F-33D95E2F7E48}" sibTransId="{681F29C8-5895-471E-B163-81C43305C488}"/>
    <dgm:cxn modelId="{19B77606-D301-4025-A814-7DD7D4777EBE}" type="presOf" srcId="{17ACFECB-2E07-4D27-BDBB-879D0178AFA0}" destId="{AE0D0F13-2DBF-4902-8168-B122253CAAB3}" srcOrd="0" destOrd="0" presId="urn:microsoft.com/office/officeart/2005/8/layout/list1"/>
    <dgm:cxn modelId="{2C692B9A-5265-4604-AD67-F2413A65781D}" srcId="{4B9E4ECF-4D1E-4050-B7EC-5A6AC0D4AE6D}" destId="{17ACFECB-2E07-4D27-BDBB-879D0178AFA0}" srcOrd="2" destOrd="0" parTransId="{2708B8B3-526A-44B8-A355-6DBDDD4D56AD}" sibTransId="{3B09BAD3-427C-4D2B-8833-5A7EA635BDFC}"/>
    <dgm:cxn modelId="{10333B0C-C102-4BC8-8EC7-43A65437105B}" srcId="{4B9E4ECF-4D1E-4050-B7EC-5A6AC0D4AE6D}" destId="{DB6F5FD1-7333-4C6E-AA0E-40F0968D0EA5}" srcOrd="0" destOrd="0" parTransId="{CACD5364-CB04-4A29-A41F-7EF13A0EDBB9}" sibTransId="{243FB85A-8D83-4973-A3A4-58B28B709FA7}"/>
    <dgm:cxn modelId="{9C527A3C-8BB5-42C5-A51A-0F2D119AE83C}" type="presOf" srcId="{D0E38BC9-13AD-48B8-AB5C-07E6FEEF4DFE}" destId="{3462C293-306A-42A1-9723-A48BDD13F2B0}" srcOrd="1" destOrd="0" presId="urn:microsoft.com/office/officeart/2005/8/layout/list1"/>
    <dgm:cxn modelId="{FC5C1B02-6892-414F-A6AC-6A36D71B9B3A}" type="presOf" srcId="{5C5C6E5C-BA19-4EA7-9E7F-DB9A507556C7}" destId="{2E8A9482-AF70-4746-8071-2A3A211671E6}" srcOrd="1" destOrd="0" presId="urn:microsoft.com/office/officeart/2005/8/layout/list1"/>
    <dgm:cxn modelId="{A4BFF9FA-51FE-45D0-B25C-18BD32CDBAFB}" type="presOf" srcId="{4B9E4ECF-4D1E-4050-B7EC-5A6AC0D4AE6D}" destId="{B48D78BF-A0D0-400D-BEFA-145B7EEB6E71}" srcOrd="0" destOrd="0" presId="urn:microsoft.com/office/officeart/2005/8/layout/list1"/>
    <dgm:cxn modelId="{E9099906-926E-4AFF-A64D-29E18FF5869D}" srcId="{4B9E4ECF-4D1E-4050-B7EC-5A6AC0D4AE6D}" destId="{D0E38BC9-13AD-48B8-AB5C-07E6FEEF4DFE}" srcOrd="1" destOrd="0" parTransId="{AFABF95C-65C4-47DB-9171-C9048E5E1328}" sibTransId="{8C3E46A5-93A0-4BE9-A251-FE1884D2FA5B}"/>
    <dgm:cxn modelId="{B2C2F156-4558-49EB-9760-CEEA1282A752}" type="presOf" srcId="{D0E38BC9-13AD-48B8-AB5C-07E6FEEF4DFE}" destId="{6DE28C42-69D4-4F55-A6AA-39D270921F7C}" srcOrd="0" destOrd="0" presId="urn:microsoft.com/office/officeart/2005/8/layout/list1"/>
    <dgm:cxn modelId="{FA25A697-C91D-424E-B333-005A76F21B90}" type="presOf" srcId="{5C5C6E5C-BA19-4EA7-9E7F-DB9A507556C7}" destId="{AB3B117C-795F-469B-8570-9BF61AAB1310}" srcOrd="0" destOrd="0" presId="urn:microsoft.com/office/officeart/2005/8/layout/list1"/>
    <dgm:cxn modelId="{2718D678-566A-41F5-99AE-1EFDCC7851EA}" type="presOf" srcId="{DB6F5FD1-7333-4C6E-AA0E-40F0968D0EA5}" destId="{074F38D6-B2F7-477A-92BF-2ADB9CDBB7F0}" srcOrd="0" destOrd="0" presId="urn:microsoft.com/office/officeart/2005/8/layout/list1"/>
    <dgm:cxn modelId="{0DE9C650-937F-4523-993A-CFE4DA4A1EA7}" type="presOf" srcId="{17ACFECB-2E07-4D27-BDBB-879D0178AFA0}" destId="{103322E8-DDF1-4284-B1BA-6254B5A4C60B}" srcOrd="1" destOrd="0" presId="urn:microsoft.com/office/officeart/2005/8/layout/list1"/>
    <dgm:cxn modelId="{0BC4F70C-768C-4027-8CD8-70A1A14E8B7B}" type="presOf" srcId="{DB6F5FD1-7333-4C6E-AA0E-40F0968D0EA5}" destId="{9AA485A4-D821-44A4-8184-2EBA01F8CEA3}" srcOrd="1" destOrd="0" presId="urn:microsoft.com/office/officeart/2005/8/layout/list1"/>
    <dgm:cxn modelId="{B3A849E8-EB78-4D77-A99F-208D42BB81A3}" type="presParOf" srcId="{B48D78BF-A0D0-400D-BEFA-145B7EEB6E71}" destId="{26FF6BA7-2DB0-47E4-ABF7-104E4328FBF2}" srcOrd="0" destOrd="0" presId="urn:microsoft.com/office/officeart/2005/8/layout/list1"/>
    <dgm:cxn modelId="{FE9ACE72-4323-4F15-A2EB-D50A4CCE85DD}" type="presParOf" srcId="{26FF6BA7-2DB0-47E4-ABF7-104E4328FBF2}" destId="{074F38D6-B2F7-477A-92BF-2ADB9CDBB7F0}" srcOrd="0" destOrd="0" presId="urn:microsoft.com/office/officeart/2005/8/layout/list1"/>
    <dgm:cxn modelId="{A91D9304-2CDB-406A-AFD4-72F9B2D1688A}" type="presParOf" srcId="{26FF6BA7-2DB0-47E4-ABF7-104E4328FBF2}" destId="{9AA485A4-D821-44A4-8184-2EBA01F8CEA3}" srcOrd="1" destOrd="0" presId="urn:microsoft.com/office/officeart/2005/8/layout/list1"/>
    <dgm:cxn modelId="{74D44D69-39EF-4867-8936-93465271A1D8}" type="presParOf" srcId="{B48D78BF-A0D0-400D-BEFA-145B7EEB6E71}" destId="{3DAD0C66-03D4-4F13-8639-66602014E78B}" srcOrd="1" destOrd="0" presId="urn:microsoft.com/office/officeart/2005/8/layout/list1"/>
    <dgm:cxn modelId="{78AD87C5-4549-42D7-93C6-DFF98486BFD3}" type="presParOf" srcId="{B48D78BF-A0D0-400D-BEFA-145B7EEB6E71}" destId="{49072AAC-AF08-4373-9EFA-F6C190ECFEA4}" srcOrd="2" destOrd="0" presId="urn:microsoft.com/office/officeart/2005/8/layout/list1"/>
    <dgm:cxn modelId="{B3A5CD35-9CB1-4244-8BAE-1C186B1080B1}" type="presParOf" srcId="{B48D78BF-A0D0-400D-BEFA-145B7EEB6E71}" destId="{624514B3-CCF4-4833-BACE-D7DBA123EB0A}" srcOrd="3" destOrd="0" presId="urn:microsoft.com/office/officeart/2005/8/layout/list1"/>
    <dgm:cxn modelId="{279B5FB9-F0BB-4296-9BE4-C35E5C34B17B}" type="presParOf" srcId="{B48D78BF-A0D0-400D-BEFA-145B7EEB6E71}" destId="{E3D9A526-4FD5-442F-820D-885CE0E4C531}" srcOrd="4" destOrd="0" presId="urn:microsoft.com/office/officeart/2005/8/layout/list1"/>
    <dgm:cxn modelId="{CBE34D5C-3910-4086-BB3A-F9F6D291CD6D}" type="presParOf" srcId="{E3D9A526-4FD5-442F-820D-885CE0E4C531}" destId="{6DE28C42-69D4-4F55-A6AA-39D270921F7C}" srcOrd="0" destOrd="0" presId="urn:microsoft.com/office/officeart/2005/8/layout/list1"/>
    <dgm:cxn modelId="{1C2D3819-EAFF-4988-88B6-237030C71623}" type="presParOf" srcId="{E3D9A526-4FD5-442F-820D-885CE0E4C531}" destId="{3462C293-306A-42A1-9723-A48BDD13F2B0}" srcOrd="1" destOrd="0" presId="urn:microsoft.com/office/officeart/2005/8/layout/list1"/>
    <dgm:cxn modelId="{559C5C0F-1FE6-41B3-AA4C-99E10BED2991}" type="presParOf" srcId="{B48D78BF-A0D0-400D-BEFA-145B7EEB6E71}" destId="{23F49735-7535-4723-9819-FBF5884B170D}" srcOrd="5" destOrd="0" presId="urn:microsoft.com/office/officeart/2005/8/layout/list1"/>
    <dgm:cxn modelId="{3E29DFF2-9250-4688-8DE8-4F9953B2D7AE}" type="presParOf" srcId="{B48D78BF-A0D0-400D-BEFA-145B7EEB6E71}" destId="{CA0F6417-4E66-4998-9EA8-548E877A8639}" srcOrd="6" destOrd="0" presId="urn:microsoft.com/office/officeart/2005/8/layout/list1"/>
    <dgm:cxn modelId="{AAA24DF6-C236-4D71-945C-B93250E227C1}" type="presParOf" srcId="{B48D78BF-A0D0-400D-BEFA-145B7EEB6E71}" destId="{56256D07-56D8-4207-A8AC-D6237DAE4196}" srcOrd="7" destOrd="0" presId="urn:microsoft.com/office/officeart/2005/8/layout/list1"/>
    <dgm:cxn modelId="{C62157F5-C49B-4052-A51E-5BDE0524A2B8}" type="presParOf" srcId="{B48D78BF-A0D0-400D-BEFA-145B7EEB6E71}" destId="{4874E6C6-1617-443E-BC5C-C9691BD3DFDA}" srcOrd="8" destOrd="0" presId="urn:microsoft.com/office/officeart/2005/8/layout/list1"/>
    <dgm:cxn modelId="{B258A1D8-9C4E-4BB2-AE4B-17D6ECB96C08}" type="presParOf" srcId="{4874E6C6-1617-443E-BC5C-C9691BD3DFDA}" destId="{AE0D0F13-2DBF-4902-8168-B122253CAAB3}" srcOrd="0" destOrd="0" presId="urn:microsoft.com/office/officeart/2005/8/layout/list1"/>
    <dgm:cxn modelId="{BB104184-4296-42BF-80CD-D43999BD1F83}" type="presParOf" srcId="{4874E6C6-1617-443E-BC5C-C9691BD3DFDA}" destId="{103322E8-DDF1-4284-B1BA-6254B5A4C60B}" srcOrd="1" destOrd="0" presId="urn:microsoft.com/office/officeart/2005/8/layout/list1"/>
    <dgm:cxn modelId="{008E4299-43C3-46FE-8298-AD6129037310}" type="presParOf" srcId="{B48D78BF-A0D0-400D-BEFA-145B7EEB6E71}" destId="{D75ABA7A-638F-4C96-8647-10F241C2013D}" srcOrd="9" destOrd="0" presId="urn:microsoft.com/office/officeart/2005/8/layout/list1"/>
    <dgm:cxn modelId="{5166710A-08EA-4E86-A955-B0E74C366967}" type="presParOf" srcId="{B48D78BF-A0D0-400D-BEFA-145B7EEB6E71}" destId="{639D3BD5-32AA-4F26-A67E-2BBB9CE24EBC}" srcOrd="10" destOrd="0" presId="urn:microsoft.com/office/officeart/2005/8/layout/list1"/>
    <dgm:cxn modelId="{CBA9D35B-48FE-4A57-A518-84DCA6CA7023}" type="presParOf" srcId="{B48D78BF-A0D0-400D-BEFA-145B7EEB6E71}" destId="{580F03AC-4700-447B-A155-51D7E2BAA6C6}" srcOrd="11" destOrd="0" presId="urn:microsoft.com/office/officeart/2005/8/layout/list1"/>
    <dgm:cxn modelId="{A4E91D37-94DA-4C32-9B0C-A206EA673964}" type="presParOf" srcId="{B48D78BF-A0D0-400D-BEFA-145B7EEB6E71}" destId="{F2AC74F7-AF65-4F0D-B66F-8DD7E3AC1A2B}" srcOrd="12" destOrd="0" presId="urn:microsoft.com/office/officeart/2005/8/layout/list1"/>
    <dgm:cxn modelId="{2718FFE8-5A46-4C11-8C4C-9F9E48CEB1DC}" type="presParOf" srcId="{F2AC74F7-AF65-4F0D-B66F-8DD7E3AC1A2B}" destId="{AB3B117C-795F-469B-8570-9BF61AAB1310}" srcOrd="0" destOrd="0" presId="urn:microsoft.com/office/officeart/2005/8/layout/list1"/>
    <dgm:cxn modelId="{A269005F-1CF2-4475-A8BA-8C5CEAAB707C}" type="presParOf" srcId="{F2AC74F7-AF65-4F0D-B66F-8DD7E3AC1A2B}" destId="{2E8A9482-AF70-4746-8071-2A3A211671E6}" srcOrd="1" destOrd="0" presId="urn:microsoft.com/office/officeart/2005/8/layout/list1"/>
    <dgm:cxn modelId="{98602E60-0B7E-4ADA-815B-D90C673C707F}" type="presParOf" srcId="{B48D78BF-A0D0-400D-BEFA-145B7EEB6E71}" destId="{FC675B32-6945-423D-B8FC-2709D1867DAE}" srcOrd="13" destOrd="0" presId="urn:microsoft.com/office/officeart/2005/8/layout/list1"/>
    <dgm:cxn modelId="{97BBEBF7-3916-4BAF-8F13-E026EBB9CEEC}" type="presParOf" srcId="{B48D78BF-A0D0-400D-BEFA-145B7EEB6E71}" destId="{DFE78B22-720B-41A1-9118-F578D336EFC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61E94-F896-48CE-9F27-16B2A42E33E8}">
      <dsp:nvSpPr>
        <dsp:cNvPr id="0" name=""/>
        <dsp:cNvSpPr/>
      </dsp:nvSpPr>
      <dsp:spPr>
        <a:xfrm>
          <a:off x="14289" y="93325"/>
          <a:ext cx="5234194" cy="523419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3800D-9E65-41D0-8DC0-30CC01F008CE}">
      <dsp:nvSpPr>
        <dsp:cNvPr id="0" name=""/>
        <dsp:cNvSpPr/>
      </dsp:nvSpPr>
      <dsp:spPr>
        <a:xfrm>
          <a:off x="2617097" y="0"/>
          <a:ext cx="7410495" cy="52341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err="1" smtClean="0">
              <a:effectLst/>
            </a:rPr>
            <a:t>Bantuan</a:t>
          </a:r>
          <a:r>
            <a:rPr lang="en-US" sz="4200" kern="1200" dirty="0" smtClean="0">
              <a:effectLst/>
            </a:rPr>
            <a:t> Dana RISPRO </a:t>
          </a:r>
          <a:r>
            <a:rPr lang="en-US" sz="4200" kern="1200" dirty="0" err="1" smtClean="0">
              <a:effectLst/>
            </a:rPr>
            <a:t>Komersial</a:t>
          </a:r>
          <a:endParaRPr lang="en-US" sz="4200" kern="1200" dirty="0"/>
        </a:p>
      </dsp:txBody>
      <dsp:txXfrm>
        <a:off x="2617097" y="0"/>
        <a:ext cx="3705247" cy="2486242"/>
      </dsp:txXfrm>
    </dsp:sp>
    <dsp:sp modelId="{17FEE55E-F338-465B-929E-92B55091FB3D}">
      <dsp:nvSpPr>
        <dsp:cNvPr id="0" name=""/>
        <dsp:cNvSpPr/>
      </dsp:nvSpPr>
      <dsp:spPr>
        <a:xfrm>
          <a:off x="1373975" y="2486242"/>
          <a:ext cx="2486242" cy="248624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88CAD2-6B01-4F30-AA5C-E0AD0C272DB8}">
      <dsp:nvSpPr>
        <dsp:cNvPr id="0" name=""/>
        <dsp:cNvSpPr/>
      </dsp:nvSpPr>
      <dsp:spPr>
        <a:xfrm>
          <a:off x="2617097" y="2486242"/>
          <a:ext cx="7410495" cy="24862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smtClean="0"/>
            <a:t>RISPRO Implementatif</a:t>
          </a:r>
          <a:endParaRPr lang="id-ID" sz="4200" b="1" kern="1200" dirty="0" smtClean="0"/>
        </a:p>
      </dsp:txBody>
      <dsp:txXfrm>
        <a:off x="2617097" y="2486242"/>
        <a:ext cx="3705247" cy="2486242"/>
      </dsp:txXfrm>
    </dsp:sp>
    <dsp:sp modelId="{C2A091CD-0AC5-42FF-A7E1-B3F4F50F5DD7}">
      <dsp:nvSpPr>
        <dsp:cNvPr id="0" name=""/>
        <dsp:cNvSpPr/>
      </dsp:nvSpPr>
      <dsp:spPr>
        <a:xfrm>
          <a:off x="6322345" y="0"/>
          <a:ext cx="3705247" cy="248624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>
              <a:effectLst/>
            </a:rPr>
            <a:t>Fokus Pangan</a:t>
          </a:r>
          <a:endParaRPr lang="en-US" sz="1900" kern="1200" dirty="0" smtClean="0">
            <a:effectLst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>
              <a:effectLst/>
            </a:rPr>
            <a:t>Fokus Energi</a:t>
          </a:r>
          <a:endParaRPr lang="en-US" sz="1900" kern="1200" dirty="0" smtClean="0">
            <a:effectLst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>
              <a:effectLst/>
            </a:rPr>
            <a:t>Fokus Kesehatan dan Obat</a:t>
          </a:r>
          <a:endParaRPr lang="en-US" sz="1900" kern="1200" dirty="0" smtClean="0">
            <a:effectLst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>
              <a:effectLst/>
            </a:rPr>
            <a:t>Fokus</a:t>
          </a:r>
          <a:r>
            <a:rPr lang="en-US" sz="1900" kern="1200" dirty="0" smtClean="0">
              <a:effectLst/>
            </a:rPr>
            <a:t> </a:t>
          </a:r>
          <a:r>
            <a:rPr lang="en-US" sz="1900" kern="1200" dirty="0" err="1" smtClean="0">
              <a:effectLst/>
            </a:rPr>
            <a:t>Pertahanan</a:t>
          </a:r>
          <a:r>
            <a:rPr lang="en-US" sz="1900" kern="1200" dirty="0" smtClean="0">
              <a:effectLst/>
            </a:rPr>
            <a:t> </a:t>
          </a:r>
          <a:r>
            <a:rPr lang="en-US" sz="1900" kern="1200" dirty="0" err="1" smtClean="0">
              <a:effectLst/>
            </a:rPr>
            <a:t>dan</a:t>
          </a:r>
          <a:r>
            <a:rPr lang="en-US" sz="1900" kern="1200" dirty="0" smtClean="0">
              <a:effectLst/>
            </a:rPr>
            <a:t> </a:t>
          </a:r>
          <a:r>
            <a:rPr lang="en-US" sz="1900" kern="1200" dirty="0" err="1" smtClean="0">
              <a:effectLst/>
            </a:rPr>
            <a:t>Keamanan</a:t>
          </a:r>
          <a:endParaRPr lang="en-US" sz="1900" kern="1200" dirty="0" smtClean="0">
            <a:effectLst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>
              <a:effectLst/>
            </a:rPr>
            <a:t>Fokus Transportasi</a:t>
          </a:r>
          <a:endParaRPr lang="en-US" sz="1900" kern="1200" dirty="0" smtClean="0">
            <a:effectLst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>
              <a:effectLst/>
            </a:rPr>
            <a:t>Fokus Informasi dan Komunikasi</a:t>
          </a:r>
          <a:endParaRPr lang="en-US" sz="1900" kern="1200" dirty="0" smtClean="0">
            <a:effectLst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>
              <a:effectLst/>
            </a:rPr>
            <a:t>Fokus Material Maju</a:t>
          </a:r>
          <a:endParaRPr lang="id-ID" sz="1900" kern="1200" dirty="0" smtClean="0">
            <a:effectLst/>
          </a:endParaRPr>
        </a:p>
      </dsp:txBody>
      <dsp:txXfrm>
        <a:off x="6322345" y="0"/>
        <a:ext cx="3705247" cy="2486242"/>
      </dsp:txXfrm>
    </dsp:sp>
    <dsp:sp modelId="{B2317CA3-0D8D-4E1E-B520-50CA9ED6F03D}">
      <dsp:nvSpPr>
        <dsp:cNvPr id="0" name=""/>
        <dsp:cNvSpPr/>
      </dsp:nvSpPr>
      <dsp:spPr>
        <a:xfrm>
          <a:off x="6322345" y="2486242"/>
          <a:ext cx="3705247" cy="248624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>
              <a:effectLst/>
            </a:rPr>
            <a:t>Fokus Tata Kelola</a:t>
          </a:r>
          <a:endParaRPr lang="id-ID" sz="1900" kern="1200" dirty="0" smtClean="0">
            <a:effectLst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>
              <a:effectLst/>
            </a:rPr>
            <a:t>Fokus</a:t>
          </a:r>
          <a:r>
            <a:rPr lang="en-US" sz="1900" kern="1200" dirty="0" smtClean="0">
              <a:effectLst/>
            </a:rPr>
            <a:t> </a:t>
          </a:r>
          <a:r>
            <a:rPr lang="en-US" sz="1900" i="1" kern="1200" dirty="0" smtClean="0">
              <a:effectLst/>
            </a:rPr>
            <a:t>Eco-Growth</a:t>
          </a:r>
          <a:endParaRPr lang="id-ID" sz="1900" i="1" kern="1200" dirty="0" smtClean="0">
            <a:effectLst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err="1" smtClean="0">
              <a:solidFill>
                <a:srgbClr val="002060"/>
              </a:solidFill>
            </a:rPr>
            <a:t>Fokus</a:t>
          </a:r>
          <a:r>
            <a:rPr lang="en-US" sz="1900" b="1" kern="1200" dirty="0" smtClean="0">
              <a:solidFill>
                <a:srgbClr val="002060"/>
              </a:solidFill>
            </a:rPr>
            <a:t> </a:t>
          </a:r>
          <a:r>
            <a:rPr lang="en-US" sz="1900" b="1" kern="1200" dirty="0" err="1" smtClean="0">
              <a:solidFill>
                <a:srgbClr val="002060"/>
              </a:solidFill>
            </a:rPr>
            <a:t>Sosial</a:t>
          </a:r>
          <a:r>
            <a:rPr lang="en-US" sz="1900" b="1" kern="1200" dirty="0" smtClean="0">
              <a:solidFill>
                <a:srgbClr val="002060"/>
              </a:solidFill>
            </a:rPr>
            <a:t> </a:t>
          </a:r>
          <a:r>
            <a:rPr lang="en-US" sz="1900" b="1" kern="1200" dirty="0" err="1" smtClean="0">
              <a:solidFill>
                <a:srgbClr val="002060"/>
              </a:solidFill>
            </a:rPr>
            <a:t>Keagamaan</a:t>
          </a:r>
          <a:endParaRPr lang="en-US" sz="1900" b="1" kern="1200" dirty="0" smtClean="0">
            <a:solidFill>
              <a:srgbClr val="002060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>
              <a:effectLst/>
            </a:rPr>
            <a:t>Fokus Budaya</a:t>
          </a:r>
          <a:endParaRPr lang="en-US" sz="1900" kern="1200" dirty="0" smtClean="0">
            <a:effectLst/>
          </a:endParaRPr>
        </a:p>
      </dsp:txBody>
      <dsp:txXfrm>
        <a:off x="6322345" y="2486242"/>
        <a:ext cx="3705247" cy="24862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72AAC-AF08-4373-9EFA-F6C190ECFEA4}">
      <dsp:nvSpPr>
        <dsp:cNvPr id="0" name=""/>
        <dsp:cNvSpPr/>
      </dsp:nvSpPr>
      <dsp:spPr>
        <a:xfrm>
          <a:off x="0" y="400314"/>
          <a:ext cx="7324202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A485A4-D821-44A4-8184-2EBA01F8CEA3}">
      <dsp:nvSpPr>
        <dsp:cNvPr id="0" name=""/>
        <dsp:cNvSpPr/>
      </dsp:nvSpPr>
      <dsp:spPr>
        <a:xfrm>
          <a:off x="366210" y="1794"/>
          <a:ext cx="5126941" cy="7970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786" tIns="0" rIns="193786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Kualitas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Riset</a:t>
          </a:r>
          <a:endParaRPr lang="en-US" sz="2700" kern="1200" dirty="0"/>
        </a:p>
      </dsp:txBody>
      <dsp:txXfrm>
        <a:off x="405118" y="40702"/>
        <a:ext cx="5049125" cy="719224"/>
      </dsp:txXfrm>
    </dsp:sp>
    <dsp:sp modelId="{CA0F6417-4E66-4998-9EA8-548E877A8639}">
      <dsp:nvSpPr>
        <dsp:cNvPr id="0" name=""/>
        <dsp:cNvSpPr/>
      </dsp:nvSpPr>
      <dsp:spPr>
        <a:xfrm>
          <a:off x="0" y="1625034"/>
          <a:ext cx="7324202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462C293-306A-42A1-9723-A48BDD13F2B0}">
      <dsp:nvSpPr>
        <dsp:cNvPr id="0" name=""/>
        <dsp:cNvSpPr/>
      </dsp:nvSpPr>
      <dsp:spPr>
        <a:xfrm>
          <a:off x="366210" y="1226514"/>
          <a:ext cx="5126941" cy="797040"/>
        </a:xfrm>
        <a:prstGeom prst="round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786" tIns="0" rIns="193786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Luaran Riset</a:t>
          </a:r>
          <a:endParaRPr lang="en-US" sz="2700" kern="1200" dirty="0" smtClean="0"/>
        </a:p>
      </dsp:txBody>
      <dsp:txXfrm>
        <a:off x="405118" y="1265422"/>
        <a:ext cx="5049125" cy="719224"/>
      </dsp:txXfrm>
    </dsp:sp>
    <dsp:sp modelId="{639D3BD5-32AA-4F26-A67E-2BBB9CE24EBC}">
      <dsp:nvSpPr>
        <dsp:cNvPr id="0" name=""/>
        <dsp:cNvSpPr/>
      </dsp:nvSpPr>
      <dsp:spPr>
        <a:xfrm>
          <a:off x="0" y="2849754"/>
          <a:ext cx="7324202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3322E8-DDF1-4284-B1BA-6254B5A4C60B}">
      <dsp:nvSpPr>
        <dsp:cNvPr id="0" name=""/>
        <dsp:cNvSpPr/>
      </dsp:nvSpPr>
      <dsp:spPr>
        <a:xfrm>
          <a:off x="366210" y="2451234"/>
          <a:ext cx="5126941" cy="797040"/>
        </a:xfrm>
        <a:prstGeom prst="round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786" tIns="0" rIns="193786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Kemutakhiran Riset</a:t>
          </a:r>
          <a:endParaRPr lang="en-US" sz="2700" kern="1200" dirty="0" smtClean="0"/>
        </a:p>
      </dsp:txBody>
      <dsp:txXfrm>
        <a:off x="405118" y="2490142"/>
        <a:ext cx="5049125" cy="719224"/>
      </dsp:txXfrm>
    </dsp:sp>
    <dsp:sp modelId="{DFE78B22-720B-41A1-9118-F578D336EFC0}">
      <dsp:nvSpPr>
        <dsp:cNvPr id="0" name=""/>
        <dsp:cNvSpPr/>
      </dsp:nvSpPr>
      <dsp:spPr>
        <a:xfrm>
          <a:off x="0" y="4074474"/>
          <a:ext cx="7324202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8A9482-AF70-4746-8071-2A3A211671E6}">
      <dsp:nvSpPr>
        <dsp:cNvPr id="0" name=""/>
        <dsp:cNvSpPr/>
      </dsp:nvSpPr>
      <dsp:spPr>
        <a:xfrm>
          <a:off x="366210" y="3675954"/>
          <a:ext cx="5126941" cy="797040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786" tIns="0" rIns="193786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Rekam Jejak Riset</a:t>
          </a:r>
          <a:endParaRPr lang="en-US" sz="2700" kern="1200" dirty="0" smtClean="0"/>
        </a:p>
      </dsp:txBody>
      <dsp:txXfrm>
        <a:off x="405118" y="3714862"/>
        <a:ext cx="5049125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A1D7-F7C5-4B86-8CA3-C4C5F7799608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0A11-7FD8-42AE-8944-C32505506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A1D7-F7C5-4B86-8CA3-C4C5F7799608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0A11-7FD8-42AE-8944-C32505506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7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A1D7-F7C5-4B86-8CA3-C4C5F7799608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0A11-7FD8-42AE-8944-C32505506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6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A1D7-F7C5-4B86-8CA3-C4C5F7799608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0A11-7FD8-42AE-8944-C32505506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9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A1D7-F7C5-4B86-8CA3-C4C5F7799608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0A11-7FD8-42AE-8944-C32505506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A1D7-F7C5-4B86-8CA3-C4C5F7799608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0A11-7FD8-42AE-8944-C32505506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8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A1D7-F7C5-4B86-8CA3-C4C5F7799608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0A11-7FD8-42AE-8944-C32505506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7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A1D7-F7C5-4B86-8CA3-C4C5F7799608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0A11-7FD8-42AE-8944-C32505506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6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A1D7-F7C5-4B86-8CA3-C4C5F7799608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0A11-7FD8-42AE-8944-C32505506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A1D7-F7C5-4B86-8CA3-C4C5F7799608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0A11-7FD8-42AE-8944-C32505506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9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A1D7-F7C5-4B86-8CA3-C4C5F7799608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0A11-7FD8-42AE-8944-C32505506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9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A1D7-F7C5-4B86-8CA3-C4C5F7799608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C0A11-7FD8-42AE-8944-C32505506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7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452" y="219538"/>
            <a:ext cx="5652302" cy="880057"/>
          </a:xfrm>
        </p:spPr>
        <p:txBody>
          <a:bodyPr>
            <a:normAutofit/>
          </a:bodyPr>
          <a:lstStyle/>
          <a:p>
            <a:pPr algn="r"/>
            <a:r>
              <a:rPr lang="id-ID" sz="4800" dirty="0" smtClean="0">
                <a:latin typeface="Bernard MT Condensed" panose="02050806060905020404" pitchFamily="18" charset="0"/>
              </a:rPr>
              <a:t>KEMITRAAN PENELITIAN</a:t>
            </a:r>
            <a:endParaRPr lang="en-US" sz="4800" dirty="0">
              <a:latin typeface="Bernard MT Condensed" panose="020508060609050204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7"/>
          <a:stretch/>
        </p:blipFill>
        <p:spPr>
          <a:xfrm>
            <a:off x="109862" y="1481559"/>
            <a:ext cx="7483129" cy="5283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992" y="1481559"/>
            <a:ext cx="4502552" cy="52626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11028" y="219538"/>
            <a:ext cx="3796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latin typeface="Brush Script MT" panose="03060802040406070304" pitchFamily="66" charset="0"/>
              </a:rPr>
              <a:t>Anis Masykhur</a:t>
            </a:r>
            <a:endParaRPr lang="en-US" sz="3200" dirty="0">
              <a:latin typeface="Brush Script MT" panose="030608020404060703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22604" y="659566"/>
            <a:ext cx="487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Kasi Penelitian Subdit Penelitian dan PkM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238753" y="372648"/>
            <a:ext cx="300942" cy="2785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20717" y="375096"/>
            <a:ext cx="300942" cy="2785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256115" y="676800"/>
            <a:ext cx="300942" cy="2785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32293" y="681805"/>
            <a:ext cx="300942" cy="27855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56115" y="1003659"/>
            <a:ext cx="300942" cy="27855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26505" y="1004207"/>
            <a:ext cx="300942" cy="27855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2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269" b="6507"/>
          <a:stretch/>
        </p:blipFill>
        <p:spPr>
          <a:xfrm>
            <a:off x="3171463" y="0"/>
            <a:ext cx="9020537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75"/>
          <a:stretch/>
        </p:blipFill>
        <p:spPr>
          <a:xfrm>
            <a:off x="0" y="0"/>
            <a:ext cx="3200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7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788" y="2106592"/>
            <a:ext cx="3921560" cy="1175541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Potensi </a:t>
            </a:r>
            <a:br>
              <a:rPr lang="id-ID" sz="3200" dirty="0" smtClean="0">
                <a:solidFill>
                  <a:srgbClr val="C00000"/>
                </a:solidFill>
                <a:latin typeface="Cooper Black" panose="0208090404030B020404" pitchFamily="18" charset="0"/>
              </a:rPr>
            </a:br>
            <a:r>
              <a:rPr lang="id-ID" sz="3200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Mitra Penelitian</a:t>
            </a:r>
            <a:endParaRPr lang="en-US" sz="3200" dirty="0">
              <a:solidFill>
                <a:srgbClr val="C00000"/>
              </a:solidFill>
              <a:latin typeface="Cooper Black" panose="0208090404030B020404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403346" y="2628789"/>
            <a:ext cx="1675655" cy="1675655"/>
          </a:xfrm>
          <a:custGeom>
            <a:avLst/>
            <a:gdLst>
              <a:gd name="connsiteX0" fmla="*/ 0 w 1675655"/>
              <a:gd name="connsiteY0" fmla="*/ 837828 h 1675655"/>
              <a:gd name="connsiteX1" fmla="*/ 837828 w 1675655"/>
              <a:gd name="connsiteY1" fmla="*/ 0 h 1675655"/>
              <a:gd name="connsiteX2" fmla="*/ 1675656 w 1675655"/>
              <a:gd name="connsiteY2" fmla="*/ 837828 h 1675655"/>
              <a:gd name="connsiteX3" fmla="*/ 837828 w 1675655"/>
              <a:gd name="connsiteY3" fmla="*/ 1675656 h 1675655"/>
              <a:gd name="connsiteX4" fmla="*/ 0 w 1675655"/>
              <a:gd name="connsiteY4" fmla="*/ 837828 h 1675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5655" h="1675655">
                <a:moveTo>
                  <a:pt x="0" y="837828"/>
                </a:moveTo>
                <a:cubicBezTo>
                  <a:pt x="0" y="375108"/>
                  <a:pt x="375108" y="0"/>
                  <a:pt x="837828" y="0"/>
                </a:cubicBezTo>
                <a:cubicBezTo>
                  <a:pt x="1300548" y="0"/>
                  <a:pt x="1675656" y="375108"/>
                  <a:pt x="1675656" y="837828"/>
                </a:cubicBezTo>
                <a:cubicBezTo>
                  <a:pt x="1675656" y="1300548"/>
                  <a:pt x="1300548" y="1675656"/>
                  <a:pt x="837828" y="1675656"/>
                </a:cubicBezTo>
                <a:cubicBezTo>
                  <a:pt x="375108" y="1675656"/>
                  <a:pt x="0" y="1300548"/>
                  <a:pt x="0" y="83782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5084" tIns="305084" rIns="305084" bIns="305084" numCol="1" spcCol="1270" anchor="ctr" anchorCtr="0">
            <a:noAutofit/>
          </a:bodyPr>
          <a:lstStyle/>
          <a:p>
            <a:pPr lvl="0" algn="ctr" defTabSz="2089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4700" kern="1200" dirty="0" smtClean="0"/>
              <a:t>PTKI</a:t>
            </a:r>
            <a:endParaRPr lang="en-US" sz="4700" kern="1200" dirty="0"/>
          </a:p>
        </p:txBody>
      </p:sp>
      <p:sp>
        <p:nvSpPr>
          <p:cNvPr id="17" name="Freeform 16"/>
          <p:cNvSpPr/>
          <p:nvPr/>
        </p:nvSpPr>
        <p:spPr>
          <a:xfrm rot="16200000">
            <a:off x="8033725" y="2018948"/>
            <a:ext cx="355132" cy="569722"/>
          </a:xfrm>
          <a:custGeom>
            <a:avLst/>
            <a:gdLst>
              <a:gd name="connsiteX0" fmla="*/ 0 w 355132"/>
              <a:gd name="connsiteY0" fmla="*/ 113944 h 569722"/>
              <a:gd name="connsiteX1" fmla="*/ 177566 w 355132"/>
              <a:gd name="connsiteY1" fmla="*/ 113944 h 569722"/>
              <a:gd name="connsiteX2" fmla="*/ 177566 w 355132"/>
              <a:gd name="connsiteY2" fmla="*/ 0 h 569722"/>
              <a:gd name="connsiteX3" fmla="*/ 355132 w 355132"/>
              <a:gd name="connsiteY3" fmla="*/ 284861 h 569722"/>
              <a:gd name="connsiteX4" fmla="*/ 177566 w 355132"/>
              <a:gd name="connsiteY4" fmla="*/ 569722 h 569722"/>
              <a:gd name="connsiteX5" fmla="*/ 177566 w 355132"/>
              <a:gd name="connsiteY5" fmla="*/ 455778 h 569722"/>
              <a:gd name="connsiteX6" fmla="*/ 0 w 355132"/>
              <a:gd name="connsiteY6" fmla="*/ 455778 h 569722"/>
              <a:gd name="connsiteX7" fmla="*/ 0 w 355132"/>
              <a:gd name="connsiteY7" fmla="*/ 113944 h 56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132" h="569722">
                <a:moveTo>
                  <a:pt x="0" y="113944"/>
                </a:moveTo>
                <a:lnTo>
                  <a:pt x="177566" y="113944"/>
                </a:lnTo>
                <a:lnTo>
                  <a:pt x="177566" y="0"/>
                </a:lnTo>
                <a:lnTo>
                  <a:pt x="355132" y="284861"/>
                </a:lnTo>
                <a:lnTo>
                  <a:pt x="177566" y="569722"/>
                </a:lnTo>
                <a:lnTo>
                  <a:pt x="177566" y="455778"/>
                </a:lnTo>
                <a:lnTo>
                  <a:pt x="0" y="455778"/>
                </a:lnTo>
                <a:lnTo>
                  <a:pt x="0" y="113944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3944" rIns="106540" bIns="11394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kern="1200"/>
          </a:p>
        </p:txBody>
      </p:sp>
      <p:sp>
        <p:nvSpPr>
          <p:cNvPr id="18" name="Freeform 17"/>
          <p:cNvSpPr/>
          <p:nvPr/>
        </p:nvSpPr>
        <p:spPr>
          <a:xfrm>
            <a:off x="7373464" y="283072"/>
            <a:ext cx="1675655" cy="1675655"/>
          </a:xfrm>
          <a:custGeom>
            <a:avLst/>
            <a:gdLst>
              <a:gd name="connsiteX0" fmla="*/ 0 w 1675655"/>
              <a:gd name="connsiteY0" fmla="*/ 837828 h 1675655"/>
              <a:gd name="connsiteX1" fmla="*/ 837828 w 1675655"/>
              <a:gd name="connsiteY1" fmla="*/ 0 h 1675655"/>
              <a:gd name="connsiteX2" fmla="*/ 1675656 w 1675655"/>
              <a:gd name="connsiteY2" fmla="*/ 837828 h 1675655"/>
              <a:gd name="connsiteX3" fmla="*/ 837828 w 1675655"/>
              <a:gd name="connsiteY3" fmla="*/ 1675656 h 1675655"/>
              <a:gd name="connsiteX4" fmla="*/ 0 w 1675655"/>
              <a:gd name="connsiteY4" fmla="*/ 837828 h 1675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5655" h="1675655">
                <a:moveTo>
                  <a:pt x="0" y="837828"/>
                </a:moveTo>
                <a:cubicBezTo>
                  <a:pt x="0" y="375108"/>
                  <a:pt x="375108" y="0"/>
                  <a:pt x="837828" y="0"/>
                </a:cubicBezTo>
                <a:cubicBezTo>
                  <a:pt x="1300548" y="0"/>
                  <a:pt x="1675656" y="375108"/>
                  <a:pt x="1675656" y="837828"/>
                </a:cubicBezTo>
                <a:cubicBezTo>
                  <a:pt x="1675656" y="1300548"/>
                  <a:pt x="1300548" y="1675656"/>
                  <a:pt x="837828" y="1675656"/>
                </a:cubicBezTo>
                <a:cubicBezTo>
                  <a:pt x="375108" y="1675656"/>
                  <a:pt x="0" y="1300548"/>
                  <a:pt x="0" y="837828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8254" tIns="268254" rIns="268254" bIns="26825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800" kern="1200" dirty="0" smtClean="0"/>
              <a:t>Pemerintah Daerah</a:t>
            </a:r>
            <a:endParaRPr lang="en-US" sz="1800" kern="1200" dirty="0"/>
          </a:p>
        </p:txBody>
      </p:sp>
      <p:sp>
        <p:nvSpPr>
          <p:cNvPr id="19" name="Freeform 18"/>
          <p:cNvSpPr/>
          <p:nvPr/>
        </p:nvSpPr>
        <p:spPr>
          <a:xfrm rot="19800000">
            <a:off x="9040746" y="2600351"/>
            <a:ext cx="355132" cy="569722"/>
          </a:xfrm>
          <a:custGeom>
            <a:avLst/>
            <a:gdLst>
              <a:gd name="connsiteX0" fmla="*/ 0 w 355132"/>
              <a:gd name="connsiteY0" fmla="*/ 113944 h 569722"/>
              <a:gd name="connsiteX1" fmla="*/ 177566 w 355132"/>
              <a:gd name="connsiteY1" fmla="*/ 113944 h 569722"/>
              <a:gd name="connsiteX2" fmla="*/ 177566 w 355132"/>
              <a:gd name="connsiteY2" fmla="*/ 0 h 569722"/>
              <a:gd name="connsiteX3" fmla="*/ 355132 w 355132"/>
              <a:gd name="connsiteY3" fmla="*/ 284861 h 569722"/>
              <a:gd name="connsiteX4" fmla="*/ 177566 w 355132"/>
              <a:gd name="connsiteY4" fmla="*/ 569722 h 569722"/>
              <a:gd name="connsiteX5" fmla="*/ 177566 w 355132"/>
              <a:gd name="connsiteY5" fmla="*/ 455778 h 569722"/>
              <a:gd name="connsiteX6" fmla="*/ 0 w 355132"/>
              <a:gd name="connsiteY6" fmla="*/ 455778 h 569722"/>
              <a:gd name="connsiteX7" fmla="*/ 0 w 355132"/>
              <a:gd name="connsiteY7" fmla="*/ 113944 h 56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132" h="569722">
                <a:moveTo>
                  <a:pt x="0" y="113944"/>
                </a:moveTo>
                <a:lnTo>
                  <a:pt x="177566" y="113944"/>
                </a:lnTo>
                <a:lnTo>
                  <a:pt x="177566" y="0"/>
                </a:lnTo>
                <a:lnTo>
                  <a:pt x="355132" y="284861"/>
                </a:lnTo>
                <a:lnTo>
                  <a:pt x="177566" y="569722"/>
                </a:lnTo>
                <a:lnTo>
                  <a:pt x="177566" y="455778"/>
                </a:lnTo>
                <a:lnTo>
                  <a:pt x="0" y="455778"/>
                </a:lnTo>
                <a:lnTo>
                  <a:pt x="0" y="113944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3944" rIns="106539" bIns="11394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kern="1200"/>
          </a:p>
        </p:txBody>
      </p:sp>
      <p:sp>
        <p:nvSpPr>
          <p:cNvPr id="20" name="Freeform 19"/>
          <p:cNvSpPr/>
          <p:nvPr/>
        </p:nvSpPr>
        <p:spPr>
          <a:xfrm>
            <a:off x="9404914" y="1455930"/>
            <a:ext cx="1675655" cy="1675655"/>
          </a:xfrm>
          <a:custGeom>
            <a:avLst/>
            <a:gdLst>
              <a:gd name="connsiteX0" fmla="*/ 0 w 1675655"/>
              <a:gd name="connsiteY0" fmla="*/ 837828 h 1675655"/>
              <a:gd name="connsiteX1" fmla="*/ 837828 w 1675655"/>
              <a:gd name="connsiteY1" fmla="*/ 0 h 1675655"/>
              <a:gd name="connsiteX2" fmla="*/ 1675656 w 1675655"/>
              <a:gd name="connsiteY2" fmla="*/ 837828 h 1675655"/>
              <a:gd name="connsiteX3" fmla="*/ 837828 w 1675655"/>
              <a:gd name="connsiteY3" fmla="*/ 1675656 h 1675655"/>
              <a:gd name="connsiteX4" fmla="*/ 0 w 1675655"/>
              <a:gd name="connsiteY4" fmla="*/ 837828 h 1675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5655" h="1675655">
                <a:moveTo>
                  <a:pt x="0" y="837828"/>
                </a:moveTo>
                <a:cubicBezTo>
                  <a:pt x="0" y="375108"/>
                  <a:pt x="375108" y="0"/>
                  <a:pt x="837828" y="0"/>
                </a:cubicBezTo>
                <a:cubicBezTo>
                  <a:pt x="1300548" y="0"/>
                  <a:pt x="1675656" y="375108"/>
                  <a:pt x="1675656" y="837828"/>
                </a:cubicBezTo>
                <a:cubicBezTo>
                  <a:pt x="1675656" y="1300548"/>
                  <a:pt x="1300548" y="1675656"/>
                  <a:pt x="837828" y="1675656"/>
                </a:cubicBezTo>
                <a:cubicBezTo>
                  <a:pt x="375108" y="1675656"/>
                  <a:pt x="0" y="1300548"/>
                  <a:pt x="0" y="837828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8254" tIns="268254" rIns="268254" bIns="26825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800" kern="1200" dirty="0" smtClean="0"/>
              <a:t>Kemenristek Dikti</a:t>
            </a:r>
          </a:p>
        </p:txBody>
      </p:sp>
      <p:sp>
        <p:nvSpPr>
          <p:cNvPr id="21" name="Freeform 20"/>
          <p:cNvSpPr/>
          <p:nvPr/>
        </p:nvSpPr>
        <p:spPr>
          <a:xfrm rot="1800000">
            <a:off x="9040746" y="3763159"/>
            <a:ext cx="355132" cy="569722"/>
          </a:xfrm>
          <a:custGeom>
            <a:avLst/>
            <a:gdLst>
              <a:gd name="connsiteX0" fmla="*/ 0 w 355132"/>
              <a:gd name="connsiteY0" fmla="*/ 113944 h 569722"/>
              <a:gd name="connsiteX1" fmla="*/ 177566 w 355132"/>
              <a:gd name="connsiteY1" fmla="*/ 113944 h 569722"/>
              <a:gd name="connsiteX2" fmla="*/ 177566 w 355132"/>
              <a:gd name="connsiteY2" fmla="*/ 0 h 569722"/>
              <a:gd name="connsiteX3" fmla="*/ 355132 w 355132"/>
              <a:gd name="connsiteY3" fmla="*/ 284861 h 569722"/>
              <a:gd name="connsiteX4" fmla="*/ 177566 w 355132"/>
              <a:gd name="connsiteY4" fmla="*/ 569722 h 569722"/>
              <a:gd name="connsiteX5" fmla="*/ 177566 w 355132"/>
              <a:gd name="connsiteY5" fmla="*/ 455778 h 569722"/>
              <a:gd name="connsiteX6" fmla="*/ 0 w 355132"/>
              <a:gd name="connsiteY6" fmla="*/ 455778 h 569722"/>
              <a:gd name="connsiteX7" fmla="*/ 0 w 355132"/>
              <a:gd name="connsiteY7" fmla="*/ 113944 h 56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132" h="569722">
                <a:moveTo>
                  <a:pt x="0" y="113944"/>
                </a:moveTo>
                <a:lnTo>
                  <a:pt x="177566" y="113944"/>
                </a:lnTo>
                <a:lnTo>
                  <a:pt x="177566" y="0"/>
                </a:lnTo>
                <a:lnTo>
                  <a:pt x="355132" y="284861"/>
                </a:lnTo>
                <a:lnTo>
                  <a:pt x="177566" y="569722"/>
                </a:lnTo>
                <a:lnTo>
                  <a:pt x="177566" y="455778"/>
                </a:lnTo>
                <a:lnTo>
                  <a:pt x="0" y="455778"/>
                </a:lnTo>
                <a:lnTo>
                  <a:pt x="0" y="113944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3943" rIns="106539" bIns="11394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kern="1200"/>
          </a:p>
        </p:txBody>
      </p:sp>
      <p:sp>
        <p:nvSpPr>
          <p:cNvPr id="22" name="Freeform 21"/>
          <p:cNvSpPr/>
          <p:nvPr/>
        </p:nvSpPr>
        <p:spPr>
          <a:xfrm>
            <a:off x="9404914" y="3801647"/>
            <a:ext cx="1675655" cy="1675655"/>
          </a:xfrm>
          <a:custGeom>
            <a:avLst/>
            <a:gdLst>
              <a:gd name="connsiteX0" fmla="*/ 0 w 1675655"/>
              <a:gd name="connsiteY0" fmla="*/ 837828 h 1675655"/>
              <a:gd name="connsiteX1" fmla="*/ 837828 w 1675655"/>
              <a:gd name="connsiteY1" fmla="*/ 0 h 1675655"/>
              <a:gd name="connsiteX2" fmla="*/ 1675656 w 1675655"/>
              <a:gd name="connsiteY2" fmla="*/ 837828 h 1675655"/>
              <a:gd name="connsiteX3" fmla="*/ 837828 w 1675655"/>
              <a:gd name="connsiteY3" fmla="*/ 1675656 h 1675655"/>
              <a:gd name="connsiteX4" fmla="*/ 0 w 1675655"/>
              <a:gd name="connsiteY4" fmla="*/ 837828 h 1675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5655" h="1675655">
                <a:moveTo>
                  <a:pt x="0" y="837828"/>
                </a:moveTo>
                <a:cubicBezTo>
                  <a:pt x="0" y="375108"/>
                  <a:pt x="375108" y="0"/>
                  <a:pt x="837828" y="0"/>
                </a:cubicBezTo>
                <a:cubicBezTo>
                  <a:pt x="1300548" y="0"/>
                  <a:pt x="1675656" y="375108"/>
                  <a:pt x="1675656" y="837828"/>
                </a:cubicBezTo>
                <a:cubicBezTo>
                  <a:pt x="1675656" y="1300548"/>
                  <a:pt x="1300548" y="1675656"/>
                  <a:pt x="837828" y="1675656"/>
                </a:cubicBezTo>
                <a:cubicBezTo>
                  <a:pt x="375108" y="1675656"/>
                  <a:pt x="0" y="1300548"/>
                  <a:pt x="0" y="83782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8254" tIns="268254" rIns="268254" bIns="26825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800" kern="1200" dirty="0" smtClean="0"/>
              <a:t>LIPI</a:t>
            </a:r>
          </a:p>
        </p:txBody>
      </p:sp>
      <p:sp>
        <p:nvSpPr>
          <p:cNvPr id="23" name="Freeform 22"/>
          <p:cNvSpPr/>
          <p:nvPr/>
        </p:nvSpPr>
        <p:spPr>
          <a:xfrm rot="5400000">
            <a:off x="8063607" y="4344563"/>
            <a:ext cx="355132" cy="569722"/>
          </a:xfrm>
          <a:custGeom>
            <a:avLst/>
            <a:gdLst>
              <a:gd name="connsiteX0" fmla="*/ 0 w 355132"/>
              <a:gd name="connsiteY0" fmla="*/ 113944 h 569722"/>
              <a:gd name="connsiteX1" fmla="*/ 177566 w 355132"/>
              <a:gd name="connsiteY1" fmla="*/ 113944 h 569722"/>
              <a:gd name="connsiteX2" fmla="*/ 177566 w 355132"/>
              <a:gd name="connsiteY2" fmla="*/ 0 h 569722"/>
              <a:gd name="connsiteX3" fmla="*/ 355132 w 355132"/>
              <a:gd name="connsiteY3" fmla="*/ 284861 h 569722"/>
              <a:gd name="connsiteX4" fmla="*/ 177566 w 355132"/>
              <a:gd name="connsiteY4" fmla="*/ 569722 h 569722"/>
              <a:gd name="connsiteX5" fmla="*/ 177566 w 355132"/>
              <a:gd name="connsiteY5" fmla="*/ 455778 h 569722"/>
              <a:gd name="connsiteX6" fmla="*/ 0 w 355132"/>
              <a:gd name="connsiteY6" fmla="*/ 455778 h 569722"/>
              <a:gd name="connsiteX7" fmla="*/ 0 w 355132"/>
              <a:gd name="connsiteY7" fmla="*/ 113944 h 56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132" h="569722">
                <a:moveTo>
                  <a:pt x="0" y="113944"/>
                </a:moveTo>
                <a:lnTo>
                  <a:pt x="177566" y="113944"/>
                </a:lnTo>
                <a:lnTo>
                  <a:pt x="177566" y="0"/>
                </a:lnTo>
                <a:lnTo>
                  <a:pt x="355132" y="284861"/>
                </a:lnTo>
                <a:lnTo>
                  <a:pt x="177566" y="569722"/>
                </a:lnTo>
                <a:lnTo>
                  <a:pt x="177566" y="455778"/>
                </a:lnTo>
                <a:lnTo>
                  <a:pt x="0" y="455778"/>
                </a:lnTo>
                <a:lnTo>
                  <a:pt x="0" y="113944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3944" rIns="106540" bIns="11394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kern="1200"/>
          </a:p>
        </p:txBody>
      </p:sp>
      <p:sp>
        <p:nvSpPr>
          <p:cNvPr id="24" name="Freeform 23"/>
          <p:cNvSpPr/>
          <p:nvPr/>
        </p:nvSpPr>
        <p:spPr>
          <a:xfrm>
            <a:off x="7403346" y="4974505"/>
            <a:ext cx="1675655" cy="1675655"/>
          </a:xfrm>
          <a:custGeom>
            <a:avLst/>
            <a:gdLst>
              <a:gd name="connsiteX0" fmla="*/ 0 w 1675655"/>
              <a:gd name="connsiteY0" fmla="*/ 837828 h 1675655"/>
              <a:gd name="connsiteX1" fmla="*/ 837828 w 1675655"/>
              <a:gd name="connsiteY1" fmla="*/ 0 h 1675655"/>
              <a:gd name="connsiteX2" fmla="*/ 1675656 w 1675655"/>
              <a:gd name="connsiteY2" fmla="*/ 837828 h 1675655"/>
              <a:gd name="connsiteX3" fmla="*/ 837828 w 1675655"/>
              <a:gd name="connsiteY3" fmla="*/ 1675656 h 1675655"/>
              <a:gd name="connsiteX4" fmla="*/ 0 w 1675655"/>
              <a:gd name="connsiteY4" fmla="*/ 837828 h 1675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5655" h="1675655">
                <a:moveTo>
                  <a:pt x="0" y="837828"/>
                </a:moveTo>
                <a:cubicBezTo>
                  <a:pt x="0" y="375108"/>
                  <a:pt x="375108" y="0"/>
                  <a:pt x="837828" y="0"/>
                </a:cubicBezTo>
                <a:cubicBezTo>
                  <a:pt x="1300548" y="0"/>
                  <a:pt x="1675656" y="375108"/>
                  <a:pt x="1675656" y="837828"/>
                </a:cubicBezTo>
                <a:cubicBezTo>
                  <a:pt x="1675656" y="1300548"/>
                  <a:pt x="1300548" y="1675656"/>
                  <a:pt x="837828" y="1675656"/>
                </a:cubicBezTo>
                <a:cubicBezTo>
                  <a:pt x="375108" y="1675656"/>
                  <a:pt x="0" y="1300548"/>
                  <a:pt x="0" y="837828"/>
                </a:cubicBez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8254" tIns="268254" rIns="268254" bIns="26825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800" kern="1200" smtClean="0"/>
              <a:t>LPDP</a:t>
            </a:r>
            <a:endParaRPr lang="id-ID" sz="1800" kern="1200" dirty="0" smtClean="0"/>
          </a:p>
        </p:txBody>
      </p:sp>
      <p:sp>
        <p:nvSpPr>
          <p:cNvPr id="25" name="Freeform 24"/>
          <p:cNvSpPr/>
          <p:nvPr/>
        </p:nvSpPr>
        <p:spPr>
          <a:xfrm rot="19800000">
            <a:off x="7056586" y="3763158"/>
            <a:ext cx="355133" cy="569723"/>
          </a:xfrm>
          <a:custGeom>
            <a:avLst/>
            <a:gdLst>
              <a:gd name="connsiteX0" fmla="*/ 0 w 355132"/>
              <a:gd name="connsiteY0" fmla="*/ 113944 h 569722"/>
              <a:gd name="connsiteX1" fmla="*/ 177566 w 355132"/>
              <a:gd name="connsiteY1" fmla="*/ 113944 h 569722"/>
              <a:gd name="connsiteX2" fmla="*/ 177566 w 355132"/>
              <a:gd name="connsiteY2" fmla="*/ 0 h 569722"/>
              <a:gd name="connsiteX3" fmla="*/ 355132 w 355132"/>
              <a:gd name="connsiteY3" fmla="*/ 284861 h 569722"/>
              <a:gd name="connsiteX4" fmla="*/ 177566 w 355132"/>
              <a:gd name="connsiteY4" fmla="*/ 569722 h 569722"/>
              <a:gd name="connsiteX5" fmla="*/ 177566 w 355132"/>
              <a:gd name="connsiteY5" fmla="*/ 455778 h 569722"/>
              <a:gd name="connsiteX6" fmla="*/ 0 w 355132"/>
              <a:gd name="connsiteY6" fmla="*/ 455778 h 569722"/>
              <a:gd name="connsiteX7" fmla="*/ 0 w 355132"/>
              <a:gd name="connsiteY7" fmla="*/ 113944 h 56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132" h="569722">
                <a:moveTo>
                  <a:pt x="355132" y="455778"/>
                </a:moveTo>
                <a:lnTo>
                  <a:pt x="177566" y="455778"/>
                </a:lnTo>
                <a:lnTo>
                  <a:pt x="177566" y="569722"/>
                </a:lnTo>
                <a:lnTo>
                  <a:pt x="0" y="284861"/>
                </a:lnTo>
                <a:lnTo>
                  <a:pt x="177566" y="0"/>
                </a:lnTo>
                <a:lnTo>
                  <a:pt x="177566" y="113944"/>
                </a:lnTo>
                <a:lnTo>
                  <a:pt x="355132" y="113944"/>
                </a:lnTo>
                <a:lnTo>
                  <a:pt x="355132" y="455778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539" tIns="113944" rIns="1" bIns="11394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kern="1200"/>
          </a:p>
        </p:txBody>
      </p:sp>
      <p:sp>
        <p:nvSpPr>
          <p:cNvPr id="26" name="Freeform 25"/>
          <p:cNvSpPr/>
          <p:nvPr/>
        </p:nvSpPr>
        <p:spPr>
          <a:xfrm>
            <a:off x="5371895" y="3801647"/>
            <a:ext cx="1675655" cy="1675655"/>
          </a:xfrm>
          <a:custGeom>
            <a:avLst/>
            <a:gdLst>
              <a:gd name="connsiteX0" fmla="*/ 0 w 1675655"/>
              <a:gd name="connsiteY0" fmla="*/ 837828 h 1675655"/>
              <a:gd name="connsiteX1" fmla="*/ 837828 w 1675655"/>
              <a:gd name="connsiteY1" fmla="*/ 0 h 1675655"/>
              <a:gd name="connsiteX2" fmla="*/ 1675656 w 1675655"/>
              <a:gd name="connsiteY2" fmla="*/ 837828 h 1675655"/>
              <a:gd name="connsiteX3" fmla="*/ 837828 w 1675655"/>
              <a:gd name="connsiteY3" fmla="*/ 1675656 h 1675655"/>
              <a:gd name="connsiteX4" fmla="*/ 0 w 1675655"/>
              <a:gd name="connsiteY4" fmla="*/ 837828 h 1675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5655" h="1675655">
                <a:moveTo>
                  <a:pt x="0" y="837828"/>
                </a:moveTo>
                <a:cubicBezTo>
                  <a:pt x="0" y="375108"/>
                  <a:pt x="375108" y="0"/>
                  <a:pt x="837828" y="0"/>
                </a:cubicBezTo>
                <a:cubicBezTo>
                  <a:pt x="1300548" y="0"/>
                  <a:pt x="1675656" y="375108"/>
                  <a:pt x="1675656" y="837828"/>
                </a:cubicBezTo>
                <a:cubicBezTo>
                  <a:pt x="1675656" y="1300548"/>
                  <a:pt x="1300548" y="1675656"/>
                  <a:pt x="837828" y="1675656"/>
                </a:cubicBezTo>
                <a:cubicBezTo>
                  <a:pt x="375108" y="1675656"/>
                  <a:pt x="0" y="1300548"/>
                  <a:pt x="0" y="83782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8254" tIns="268254" rIns="268254" bIns="26825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800" kern="1200" dirty="0" smtClean="0"/>
              <a:t>Kementerian Agama – Diktis</a:t>
            </a:r>
          </a:p>
        </p:txBody>
      </p:sp>
      <p:sp>
        <p:nvSpPr>
          <p:cNvPr id="27" name="Freeform 26"/>
          <p:cNvSpPr/>
          <p:nvPr/>
        </p:nvSpPr>
        <p:spPr>
          <a:xfrm rot="1800000">
            <a:off x="7056586" y="2600350"/>
            <a:ext cx="355133" cy="569723"/>
          </a:xfrm>
          <a:custGeom>
            <a:avLst/>
            <a:gdLst>
              <a:gd name="connsiteX0" fmla="*/ 0 w 355132"/>
              <a:gd name="connsiteY0" fmla="*/ 113944 h 569722"/>
              <a:gd name="connsiteX1" fmla="*/ 177566 w 355132"/>
              <a:gd name="connsiteY1" fmla="*/ 113944 h 569722"/>
              <a:gd name="connsiteX2" fmla="*/ 177566 w 355132"/>
              <a:gd name="connsiteY2" fmla="*/ 0 h 569722"/>
              <a:gd name="connsiteX3" fmla="*/ 355132 w 355132"/>
              <a:gd name="connsiteY3" fmla="*/ 284861 h 569722"/>
              <a:gd name="connsiteX4" fmla="*/ 177566 w 355132"/>
              <a:gd name="connsiteY4" fmla="*/ 569722 h 569722"/>
              <a:gd name="connsiteX5" fmla="*/ 177566 w 355132"/>
              <a:gd name="connsiteY5" fmla="*/ 455778 h 569722"/>
              <a:gd name="connsiteX6" fmla="*/ 0 w 355132"/>
              <a:gd name="connsiteY6" fmla="*/ 455778 h 569722"/>
              <a:gd name="connsiteX7" fmla="*/ 0 w 355132"/>
              <a:gd name="connsiteY7" fmla="*/ 113944 h 569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5132" h="569722">
                <a:moveTo>
                  <a:pt x="355132" y="455778"/>
                </a:moveTo>
                <a:lnTo>
                  <a:pt x="177566" y="455778"/>
                </a:lnTo>
                <a:lnTo>
                  <a:pt x="177566" y="569722"/>
                </a:lnTo>
                <a:lnTo>
                  <a:pt x="0" y="284861"/>
                </a:lnTo>
                <a:lnTo>
                  <a:pt x="177566" y="0"/>
                </a:lnTo>
                <a:lnTo>
                  <a:pt x="177566" y="113944"/>
                </a:lnTo>
                <a:lnTo>
                  <a:pt x="355132" y="113944"/>
                </a:lnTo>
                <a:lnTo>
                  <a:pt x="355132" y="455778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540" tIns="113944" rIns="0" bIns="11394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kern="1200"/>
          </a:p>
        </p:txBody>
      </p:sp>
      <p:sp>
        <p:nvSpPr>
          <p:cNvPr id="28" name="Freeform 27"/>
          <p:cNvSpPr/>
          <p:nvPr/>
        </p:nvSpPr>
        <p:spPr>
          <a:xfrm>
            <a:off x="5371895" y="1455930"/>
            <a:ext cx="1675655" cy="1675655"/>
          </a:xfrm>
          <a:custGeom>
            <a:avLst/>
            <a:gdLst>
              <a:gd name="connsiteX0" fmla="*/ 0 w 1675655"/>
              <a:gd name="connsiteY0" fmla="*/ 837828 h 1675655"/>
              <a:gd name="connsiteX1" fmla="*/ 837828 w 1675655"/>
              <a:gd name="connsiteY1" fmla="*/ 0 h 1675655"/>
              <a:gd name="connsiteX2" fmla="*/ 1675656 w 1675655"/>
              <a:gd name="connsiteY2" fmla="*/ 837828 h 1675655"/>
              <a:gd name="connsiteX3" fmla="*/ 837828 w 1675655"/>
              <a:gd name="connsiteY3" fmla="*/ 1675656 h 1675655"/>
              <a:gd name="connsiteX4" fmla="*/ 0 w 1675655"/>
              <a:gd name="connsiteY4" fmla="*/ 837828 h 1675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5655" h="1675655">
                <a:moveTo>
                  <a:pt x="0" y="837828"/>
                </a:moveTo>
                <a:cubicBezTo>
                  <a:pt x="0" y="375108"/>
                  <a:pt x="375108" y="0"/>
                  <a:pt x="837828" y="0"/>
                </a:cubicBezTo>
                <a:cubicBezTo>
                  <a:pt x="1300548" y="0"/>
                  <a:pt x="1675656" y="375108"/>
                  <a:pt x="1675656" y="837828"/>
                </a:cubicBezTo>
                <a:cubicBezTo>
                  <a:pt x="1675656" y="1300548"/>
                  <a:pt x="1300548" y="1675656"/>
                  <a:pt x="837828" y="1675656"/>
                </a:cubicBezTo>
                <a:cubicBezTo>
                  <a:pt x="375108" y="1675656"/>
                  <a:pt x="0" y="1300548"/>
                  <a:pt x="0" y="83782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3174" tIns="263174" rIns="263174" bIns="263174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1400" kern="1200" dirty="0" smtClean="0"/>
              <a:t>Kementerian/Lembaga Lain</a:t>
            </a:r>
            <a:endParaRPr lang="en-US" sz="1400" kern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88" y="3588152"/>
            <a:ext cx="3921560" cy="317146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4642" y="1212862"/>
            <a:ext cx="300942" cy="2785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6606" y="1215310"/>
            <a:ext cx="300942" cy="2785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2004" y="1517014"/>
            <a:ext cx="300942" cy="2785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8182" y="1522019"/>
            <a:ext cx="300942" cy="27855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2004" y="1843873"/>
            <a:ext cx="300942" cy="27855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2394" y="1844421"/>
            <a:ext cx="300942" cy="27855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26360" y="1858148"/>
            <a:ext cx="300942" cy="27855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68217" y="849470"/>
            <a:ext cx="300942" cy="27855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37934" y="1517014"/>
            <a:ext cx="300942" cy="27855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10326" y="1843093"/>
            <a:ext cx="300942" cy="27855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002" y="197766"/>
            <a:ext cx="6781800" cy="1075449"/>
          </a:xfrm>
        </p:spPr>
        <p:txBody>
          <a:bodyPr/>
          <a:lstStyle/>
          <a:p>
            <a:r>
              <a:rPr lang="en-US" dirty="0" err="1" smtClean="0">
                <a:latin typeface="Forte" panose="03060902040502070203" pitchFamily="66" charset="0"/>
              </a:rPr>
              <a:t>Instansi</a:t>
            </a:r>
            <a:r>
              <a:rPr lang="en-US" dirty="0" smtClean="0">
                <a:latin typeface="Forte" panose="03060902040502070203" pitchFamily="66" charset="0"/>
              </a:rPr>
              <a:t> </a:t>
            </a:r>
            <a:r>
              <a:rPr lang="en-US" dirty="0" err="1" smtClean="0">
                <a:latin typeface="Forte" panose="03060902040502070203" pitchFamily="66" charset="0"/>
              </a:rPr>
              <a:t>Pemerintah</a:t>
            </a:r>
            <a:endParaRPr lang="en-US" dirty="0">
              <a:latin typeface="Forte" panose="03060902040502070203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2632" y="1998504"/>
            <a:ext cx="11446028" cy="4134206"/>
            <a:chOff x="112632" y="1998504"/>
            <a:chExt cx="11446028" cy="4134206"/>
          </a:xfrm>
        </p:grpSpPr>
        <p:sp>
          <p:nvSpPr>
            <p:cNvPr id="4" name="Freeform 3"/>
            <p:cNvSpPr/>
            <p:nvPr/>
          </p:nvSpPr>
          <p:spPr>
            <a:xfrm>
              <a:off x="112632" y="1998504"/>
              <a:ext cx="2674305" cy="576000"/>
            </a:xfrm>
            <a:custGeom>
              <a:avLst/>
              <a:gdLst>
                <a:gd name="connsiteX0" fmla="*/ 0 w 2674305"/>
                <a:gd name="connsiteY0" fmla="*/ 0 h 576000"/>
                <a:gd name="connsiteX1" fmla="*/ 2674305 w 2674305"/>
                <a:gd name="connsiteY1" fmla="*/ 0 h 576000"/>
                <a:gd name="connsiteX2" fmla="*/ 2674305 w 2674305"/>
                <a:gd name="connsiteY2" fmla="*/ 576000 h 576000"/>
                <a:gd name="connsiteX3" fmla="*/ 0 w 2674305"/>
                <a:gd name="connsiteY3" fmla="*/ 576000 h 576000"/>
                <a:gd name="connsiteX4" fmla="*/ 0 w 2674305"/>
                <a:gd name="connsiteY4" fmla="*/ 0 h 5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4305" h="576000">
                  <a:moveTo>
                    <a:pt x="0" y="0"/>
                  </a:moveTo>
                  <a:lnTo>
                    <a:pt x="2674305" y="0"/>
                  </a:lnTo>
                  <a:lnTo>
                    <a:pt x="2674305" y="576000"/>
                  </a:lnTo>
                  <a:lnTo>
                    <a:pt x="0" y="576000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perspectiveLeft" zoom="91000"/>
              <a:lightRig rig="threePt" dir="t">
                <a:rot lat="0" lon="0" rev="20640000"/>
              </a:lightRig>
            </a:scene3d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Pemerintah Daerah</a:t>
              </a:r>
              <a:endParaRPr lang="en-US" sz="20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112632" y="2574504"/>
              <a:ext cx="2674305" cy="3558206"/>
            </a:xfrm>
            <a:custGeom>
              <a:avLst/>
              <a:gdLst>
                <a:gd name="connsiteX0" fmla="*/ 0 w 2674305"/>
                <a:gd name="connsiteY0" fmla="*/ 0 h 3558206"/>
                <a:gd name="connsiteX1" fmla="*/ 2674305 w 2674305"/>
                <a:gd name="connsiteY1" fmla="*/ 0 h 3558206"/>
                <a:gd name="connsiteX2" fmla="*/ 2674305 w 2674305"/>
                <a:gd name="connsiteY2" fmla="*/ 3558206 h 3558206"/>
                <a:gd name="connsiteX3" fmla="*/ 0 w 2674305"/>
                <a:gd name="connsiteY3" fmla="*/ 3558206 h 3558206"/>
                <a:gd name="connsiteX4" fmla="*/ 0 w 2674305"/>
                <a:gd name="connsiteY4" fmla="*/ 0 h 355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4305" h="3558206">
                  <a:moveTo>
                    <a:pt x="0" y="0"/>
                  </a:moveTo>
                  <a:lnTo>
                    <a:pt x="2674305" y="0"/>
                  </a:lnTo>
                  <a:lnTo>
                    <a:pt x="2674305" y="3558206"/>
                  </a:lnTo>
                  <a:lnTo>
                    <a:pt x="0" y="3558206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perspectiveLeft" zoom="91000"/>
              <a:lightRig rig="threePt" dir="t">
                <a:rot lat="0" lon="0" rev="20640000"/>
              </a:lightRig>
            </a:scene3d>
            <a:sp3d extrusionH="50600" contourW="3000">
              <a:bevelT w="101600" h="80600" prst="relaxedInset"/>
              <a:bevelB w="80600" h="80600" prst="relaxedInset"/>
            </a:sp3d>
          </p:spPr>
          <p:style>
            <a:ln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000" kern="1200" dirty="0" smtClean="0"/>
                <a:t>Tema disesuaikan dengankebutuhan Daerah dengan tetap berpegang pada core bussiness PTKI</a:t>
              </a:r>
              <a:endParaRPr lang="en-US" sz="20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2974139" y="1998504"/>
              <a:ext cx="2674305" cy="576000"/>
            </a:xfrm>
            <a:custGeom>
              <a:avLst/>
              <a:gdLst>
                <a:gd name="connsiteX0" fmla="*/ 0 w 2674305"/>
                <a:gd name="connsiteY0" fmla="*/ 0 h 576000"/>
                <a:gd name="connsiteX1" fmla="*/ 2674305 w 2674305"/>
                <a:gd name="connsiteY1" fmla="*/ 0 h 576000"/>
                <a:gd name="connsiteX2" fmla="*/ 2674305 w 2674305"/>
                <a:gd name="connsiteY2" fmla="*/ 576000 h 576000"/>
                <a:gd name="connsiteX3" fmla="*/ 0 w 2674305"/>
                <a:gd name="connsiteY3" fmla="*/ 576000 h 576000"/>
                <a:gd name="connsiteX4" fmla="*/ 0 w 2674305"/>
                <a:gd name="connsiteY4" fmla="*/ 0 h 5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4305" h="576000">
                  <a:moveTo>
                    <a:pt x="0" y="0"/>
                  </a:moveTo>
                  <a:lnTo>
                    <a:pt x="2674305" y="0"/>
                  </a:lnTo>
                  <a:lnTo>
                    <a:pt x="2674305" y="576000"/>
                  </a:lnTo>
                  <a:lnTo>
                    <a:pt x="0" y="576000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perspectiveLeft" zoom="91000"/>
              <a:lightRig rig="threePt" dir="t">
                <a:rot lat="0" lon="0" rev="20640000"/>
              </a:lightRig>
            </a:scene3d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/>
                <a:t>Balitbang</a:t>
              </a:r>
              <a:r>
                <a:rPr lang="en-US" sz="2000" kern="1200" dirty="0" smtClean="0"/>
                <a:t> Daerah</a:t>
              </a:r>
              <a:endParaRPr lang="en-US" sz="20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2974139" y="2574504"/>
              <a:ext cx="2674305" cy="3558206"/>
            </a:xfrm>
            <a:custGeom>
              <a:avLst/>
              <a:gdLst>
                <a:gd name="connsiteX0" fmla="*/ 0 w 2674305"/>
                <a:gd name="connsiteY0" fmla="*/ 0 h 3558206"/>
                <a:gd name="connsiteX1" fmla="*/ 2674305 w 2674305"/>
                <a:gd name="connsiteY1" fmla="*/ 0 h 3558206"/>
                <a:gd name="connsiteX2" fmla="*/ 2674305 w 2674305"/>
                <a:gd name="connsiteY2" fmla="*/ 3558206 h 3558206"/>
                <a:gd name="connsiteX3" fmla="*/ 0 w 2674305"/>
                <a:gd name="connsiteY3" fmla="*/ 3558206 h 3558206"/>
                <a:gd name="connsiteX4" fmla="*/ 0 w 2674305"/>
                <a:gd name="connsiteY4" fmla="*/ 0 h 355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4305" h="3558206">
                  <a:moveTo>
                    <a:pt x="0" y="0"/>
                  </a:moveTo>
                  <a:lnTo>
                    <a:pt x="2674305" y="0"/>
                  </a:lnTo>
                  <a:lnTo>
                    <a:pt x="2674305" y="3558206"/>
                  </a:lnTo>
                  <a:lnTo>
                    <a:pt x="0" y="3558206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perspectiveLeft" zoom="91000"/>
              <a:lightRig rig="threePt" dir="t">
                <a:rot lat="0" lon="0" rev="20640000"/>
              </a:lightRig>
            </a:scene3d>
            <a:sp3d extrusionH="50600" contourW="3000">
              <a:bevelT w="101600" h="80600" prst="relaxedInset"/>
              <a:bevelB w="80600" h="80600" prst="relaxedInset"/>
            </a:sp3d>
          </p:spPr>
          <p:style>
            <a:ln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000" kern="1200" dirty="0" smtClean="0"/>
                <a:t>Tema disesuaikan dengankebutuhan Daerah dengan tetap berpegang pada core bussiness PTKI</a:t>
              </a:r>
              <a:endParaRPr lang="en-US" sz="20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835646" y="1998504"/>
              <a:ext cx="2674305" cy="576000"/>
            </a:xfrm>
            <a:custGeom>
              <a:avLst/>
              <a:gdLst>
                <a:gd name="connsiteX0" fmla="*/ 0 w 2674305"/>
                <a:gd name="connsiteY0" fmla="*/ 0 h 576000"/>
                <a:gd name="connsiteX1" fmla="*/ 2674305 w 2674305"/>
                <a:gd name="connsiteY1" fmla="*/ 0 h 576000"/>
                <a:gd name="connsiteX2" fmla="*/ 2674305 w 2674305"/>
                <a:gd name="connsiteY2" fmla="*/ 576000 h 576000"/>
                <a:gd name="connsiteX3" fmla="*/ 0 w 2674305"/>
                <a:gd name="connsiteY3" fmla="*/ 576000 h 576000"/>
                <a:gd name="connsiteX4" fmla="*/ 0 w 2674305"/>
                <a:gd name="connsiteY4" fmla="*/ 0 h 5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4305" h="576000">
                  <a:moveTo>
                    <a:pt x="0" y="0"/>
                  </a:moveTo>
                  <a:lnTo>
                    <a:pt x="2674305" y="0"/>
                  </a:lnTo>
                  <a:lnTo>
                    <a:pt x="2674305" y="576000"/>
                  </a:lnTo>
                  <a:lnTo>
                    <a:pt x="0" y="576000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perspectiveLeft" zoom="91000"/>
              <a:lightRig rig="threePt" dir="t">
                <a:rot lat="0" lon="0" rev="20640000"/>
              </a:lightRig>
            </a:scene3d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/>
                <a:t>Kementerian</a:t>
              </a:r>
              <a:r>
                <a:rPr lang="en-US" sz="2000" kern="1200" dirty="0" smtClean="0"/>
                <a:t>/</a:t>
              </a:r>
              <a:r>
                <a:rPr lang="en-US" sz="2000" kern="1200" dirty="0" err="1" smtClean="0"/>
                <a:t>Lembaga</a:t>
              </a:r>
              <a:endParaRPr lang="en-US" sz="2000" kern="1200" dirty="0" smtClean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835646" y="2574504"/>
              <a:ext cx="2674305" cy="3558206"/>
            </a:xfrm>
            <a:custGeom>
              <a:avLst/>
              <a:gdLst>
                <a:gd name="connsiteX0" fmla="*/ 0 w 2674305"/>
                <a:gd name="connsiteY0" fmla="*/ 0 h 3558206"/>
                <a:gd name="connsiteX1" fmla="*/ 2674305 w 2674305"/>
                <a:gd name="connsiteY1" fmla="*/ 0 h 3558206"/>
                <a:gd name="connsiteX2" fmla="*/ 2674305 w 2674305"/>
                <a:gd name="connsiteY2" fmla="*/ 3558206 h 3558206"/>
                <a:gd name="connsiteX3" fmla="*/ 0 w 2674305"/>
                <a:gd name="connsiteY3" fmla="*/ 3558206 h 3558206"/>
                <a:gd name="connsiteX4" fmla="*/ 0 w 2674305"/>
                <a:gd name="connsiteY4" fmla="*/ 0 h 355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4305" h="3558206">
                  <a:moveTo>
                    <a:pt x="0" y="0"/>
                  </a:moveTo>
                  <a:lnTo>
                    <a:pt x="2674305" y="0"/>
                  </a:lnTo>
                  <a:lnTo>
                    <a:pt x="2674305" y="3558206"/>
                  </a:lnTo>
                  <a:lnTo>
                    <a:pt x="0" y="3558206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perspectiveLeft" zoom="91000"/>
              <a:lightRig rig="threePt" dir="t">
                <a:rot lat="0" lon="0" rev="20640000"/>
              </a:lightRig>
            </a:scene3d>
            <a:sp3d extrusionH="50600" contourW="3000">
              <a:bevelT w="101600" h="80600" prst="relaxedInset"/>
              <a:bevelB w="80600" h="80600" prst="relaxedInset"/>
            </a:sp3d>
          </p:spPr>
          <p:style>
            <a:ln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err="1" smtClean="0"/>
                <a:t>Isu</a:t>
              </a:r>
              <a:r>
                <a:rPr lang="en-US" sz="2000" kern="1200" dirty="0" smtClean="0"/>
                <a:t> agama </a:t>
              </a:r>
              <a:r>
                <a:rPr lang="en-US" sz="2000" kern="1200" dirty="0" smtClean="0">
                  <a:sym typeface="Wingdings"/>
                </a:rPr>
                <a:t> </a:t>
              </a:r>
              <a:r>
                <a:rPr lang="en-US" sz="2000" kern="1200" dirty="0" err="1" smtClean="0">
                  <a:sym typeface="Wingdings"/>
                </a:rPr>
                <a:t>Kementerian</a:t>
              </a:r>
              <a:r>
                <a:rPr lang="en-US" sz="2000" kern="1200" dirty="0" smtClean="0">
                  <a:sym typeface="Wingdings"/>
                </a:rPr>
                <a:t> Agama (</a:t>
              </a:r>
              <a:r>
                <a:rPr lang="en-US" sz="2000" kern="1200" dirty="0" err="1" smtClean="0">
                  <a:sym typeface="Wingdings"/>
                </a:rPr>
                <a:t>Diktis</a:t>
              </a:r>
              <a:r>
                <a:rPr lang="en-US" sz="2000" kern="1200" dirty="0" smtClean="0">
                  <a:sym typeface="Wingdings"/>
                </a:rPr>
                <a:t> </a:t>
              </a:r>
              <a:r>
                <a:rPr lang="en-US" sz="2000" kern="1200" dirty="0" err="1" smtClean="0">
                  <a:sym typeface="Wingdings"/>
                </a:rPr>
                <a:t>dan</a:t>
              </a:r>
              <a:r>
                <a:rPr lang="en-US" sz="2000" kern="1200" dirty="0" smtClean="0">
                  <a:sym typeface="Wingdings"/>
                </a:rPr>
                <a:t> </a:t>
              </a:r>
              <a:r>
                <a:rPr lang="en-US" sz="2000" kern="1200" dirty="0" err="1" smtClean="0">
                  <a:sym typeface="Wingdings"/>
                </a:rPr>
                <a:t>Balitbang</a:t>
              </a:r>
              <a:r>
                <a:rPr lang="en-US" sz="2000" kern="1200" dirty="0" smtClean="0">
                  <a:sym typeface="Wingdings"/>
                </a:rPr>
                <a:t>)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err="1" smtClean="0">
                  <a:sym typeface="Wingdings"/>
                </a:rPr>
                <a:t>Isu</a:t>
              </a:r>
              <a:r>
                <a:rPr lang="en-US" sz="2000" kern="1200" dirty="0" smtClean="0">
                  <a:sym typeface="Wingdings"/>
                </a:rPr>
                <a:t> </a:t>
              </a:r>
              <a:r>
                <a:rPr lang="en-US" sz="2000" kern="1200" dirty="0" err="1" smtClean="0">
                  <a:sym typeface="Wingdings"/>
                </a:rPr>
                <a:t>Perempuan</a:t>
              </a:r>
              <a:r>
                <a:rPr lang="en-US" sz="2000" kern="1200" dirty="0" smtClean="0">
                  <a:sym typeface="Wingdings"/>
                </a:rPr>
                <a:t> </a:t>
              </a:r>
              <a:r>
                <a:rPr lang="en-US" sz="2000" kern="1200" dirty="0" err="1" smtClean="0">
                  <a:sym typeface="Wingdings"/>
                </a:rPr>
                <a:t>dan</a:t>
              </a:r>
              <a:r>
                <a:rPr lang="en-US" sz="2000" kern="1200" dirty="0" smtClean="0">
                  <a:sym typeface="Wingdings"/>
                </a:rPr>
                <a:t> </a:t>
              </a:r>
              <a:r>
                <a:rPr lang="en-US" sz="2000" kern="1200" dirty="0" err="1" smtClean="0">
                  <a:sym typeface="Wingdings"/>
                </a:rPr>
                <a:t>Anak</a:t>
              </a:r>
              <a:r>
                <a:rPr lang="en-US" sz="2000" kern="1200" dirty="0" smtClean="0">
                  <a:sym typeface="Wingdings"/>
                </a:rPr>
                <a:t>  </a:t>
              </a:r>
              <a:r>
                <a:rPr lang="en-US" sz="2000" kern="1200" dirty="0" err="1" smtClean="0">
                  <a:sym typeface="Wingdings"/>
                </a:rPr>
                <a:t>Meneg</a:t>
              </a:r>
              <a:r>
                <a:rPr lang="en-US" sz="2000" kern="1200" dirty="0" smtClean="0">
                  <a:sym typeface="Wingdings"/>
                </a:rPr>
                <a:t> PP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err="1" smtClean="0">
                  <a:sym typeface="Wingdings"/>
                </a:rPr>
                <a:t>Hukum</a:t>
              </a:r>
              <a:r>
                <a:rPr lang="en-US" sz="2000" kern="1200" dirty="0" smtClean="0">
                  <a:sym typeface="Wingdings"/>
                </a:rPr>
                <a:t>  </a:t>
              </a:r>
              <a:r>
                <a:rPr lang="en-US" sz="2000" kern="1200" dirty="0" err="1" smtClean="0">
                  <a:sym typeface="Wingdings"/>
                </a:rPr>
                <a:t>Balitbang</a:t>
              </a:r>
              <a:r>
                <a:rPr lang="en-US" sz="2000" kern="1200" dirty="0" smtClean="0">
                  <a:sym typeface="Wingdings"/>
                </a:rPr>
                <a:t> HAM </a:t>
              </a:r>
              <a:r>
                <a:rPr lang="en-US" sz="2000" kern="1200" dirty="0" err="1" smtClean="0">
                  <a:sym typeface="Wingdings"/>
                </a:rPr>
                <a:t>Kemenkum</a:t>
              </a:r>
              <a:r>
                <a:rPr lang="en-US" sz="2000" kern="1200" dirty="0" smtClean="0">
                  <a:sym typeface="Wingdings"/>
                </a:rPr>
                <a:t>-HAM</a:t>
              </a:r>
              <a:endParaRPr lang="id-ID" sz="2000" kern="1200" dirty="0" smtClean="0">
                <a:sym typeface="Wingdings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000" kern="1200" dirty="0" smtClean="0">
                  <a:sym typeface="Wingdings"/>
                </a:rPr>
                <a:t>Pembangunan Desa </a:t>
              </a:r>
              <a:r>
                <a:rPr lang="id-ID" sz="2000" kern="1200" dirty="0" smtClean="0">
                  <a:sym typeface="Wingdings" panose="05000000000000000000" pitchFamily="2" charset="2"/>
                </a:rPr>
                <a:t> Kemendes</a:t>
              </a:r>
              <a:endParaRPr lang="en-US" sz="2000" kern="1200" dirty="0" smtClean="0">
                <a:sym typeface="Wingdings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8884355" y="1998504"/>
              <a:ext cx="2674305" cy="576000"/>
            </a:xfrm>
            <a:custGeom>
              <a:avLst/>
              <a:gdLst>
                <a:gd name="connsiteX0" fmla="*/ 0 w 2674305"/>
                <a:gd name="connsiteY0" fmla="*/ 0 h 576000"/>
                <a:gd name="connsiteX1" fmla="*/ 2674305 w 2674305"/>
                <a:gd name="connsiteY1" fmla="*/ 0 h 576000"/>
                <a:gd name="connsiteX2" fmla="*/ 2674305 w 2674305"/>
                <a:gd name="connsiteY2" fmla="*/ 576000 h 576000"/>
                <a:gd name="connsiteX3" fmla="*/ 0 w 2674305"/>
                <a:gd name="connsiteY3" fmla="*/ 576000 h 576000"/>
                <a:gd name="connsiteX4" fmla="*/ 0 w 2674305"/>
                <a:gd name="connsiteY4" fmla="*/ 0 h 5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4305" h="576000">
                  <a:moveTo>
                    <a:pt x="0" y="0"/>
                  </a:moveTo>
                  <a:lnTo>
                    <a:pt x="2674305" y="0"/>
                  </a:lnTo>
                  <a:lnTo>
                    <a:pt x="2674305" y="576000"/>
                  </a:lnTo>
                  <a:lnTo>
                    <a:pt x="0" y="576000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perspectiveLeft" zoom="91000"/>
              <a:lightRig rig="threePt" dir="t">
                <a:rot lat="0" lon="0" rev="20640000"/>
              </a:lightRig>
            </a:scene3d>
            <a:sp3d extrusionH="50600" prstMaterial="metal">
              <a:bevelT w="101600" h="80600" prst="relaxedInset"/>
              <a:bevelB w="80600" h="80600" prst="relaxedInset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ym typeface="Wingdings"/>
                </a:rPr>
                <a:t>Funding </a:t>
              </a:r>
              <a:r>
                <a:rPr lang="en-US" sz="2000" kern="1200" dirty="0" err="1" smtClean="0">
                  <a:sym typeface="Wingdings"/>
                </a:rPr>
                <a:t>Asing</a:t>
              </a:r>
              <a:r>
                <a:rPr lang="en-US" sz="2000" kern="1200" dirty="0" smtClean="0">
                  <a:sym typeface="Wingdings"/>
                </a:rPr>
                <a:t>: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8884355" y="2574504"/>
              <a:ext cx="2674305" cy="3558206"/>
            </a:xfrm>
            <a:custGeom>
              <a:avLst/>
              <a:gdLst>
                <a:gd name="connsiteX0" fmla="*/ 0 w 2674305"/>
                <a:gd name="connsiteY0" fmla="*/ 0 h 3558206"/>
                <a:gd name="connsiteX1" fmla="*/ 2674305 w 2674305"/>
                <a:gd name="connsiteY1" fmla="*/ 0 h 3558206"/>
                <a:gd name="connsiteX2" fmla="*/ 2674305 w 2674305"/>
                <a:gd name="connsiteY2" fmla="*/ 3558206 h 3558206"/>
                <a:gd name="connsiteX3" fmla="*/ 0 w 2674305"/>
                <a:gd name="connsiteY3" fmla="*/ 3558206 h 3558206"/>
                <a:gd name="connsiteX4" fmla="*/ 0 w 2674305"/>
                <a:gd name="connsiteY4" fmla="*/ 0 h 355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4305" h="3558206">
                  <a:moveTo>
                    <a:pt x="0" y="0"/>
                  </a:moveTo>
                  <a:lnTo>
                    <a:pt x="2674305" y="0"/>
                  </a:lnTo>
                  <a:lnTo>
                    <a:pt x="2674305" y="3558206"/>
                  </a:lnTo>
                  <a:lnTo>
                    <a:pt x="0" y="3558206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perspectiveLeft" zoom="91000"/>
              <a:lightRig rig="threePt" dir="t">
                <a:rot lat="0" lon="0" rev="20640000"/>
              </a:lightRig>
            </a:scene3d>
            <a:sp3d extrusionH="50600" contourW="3000">
              <a:bevelT w="101600" h="80600" prst="relaxedInset"/>
              <a:bevelB w="80600" h="80600" prst="relaxedInset"/>
            </a:sp3d>
          </p:spPr>
          <p:style>
            <a:ln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sym typeface="Wingdings"/>
                </a:rPr>
                <a:t>The Asia Foundation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sym typeface="Wingdings"/>
                </a:rPr>
                <a:t>Ford Foundation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sym typeface="Wingdings"/>
                </a:rPr>
                <a:t>Conrad </a:t>
              </a:r>
              <a:r>
                <a:rPr lang="en-US" sz="2000" kern="1200" dirty="0" err="1" smtClean="0">
                  <a:sym typeface="Wingdings"/>
                </a:rPr>
                <a:t>Stiftung</a:t>
              </a:r>
              <a:endParaRPr lang="en-US" sz="2000" kern="1200" dirty="0" smtClean="0">
                <a:sym typeface="Wingdings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000" kern="1200" dirty="0" smtClean="0">
                  <a:sym typeface="Wingdings"/>
                </a:rPr>
                <a:t>USAID</a:t>
              </a:r>
              <a:endParaRPr lang="en-US" sz="2000" kern="1200" dirty="0" smtClean="0">
                <a:sym typeface="Wingdings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2000" kern="1200" dirty="0" smtClean="0">
                  <a:sym typeface="Wingdings"/>
                </a:rPr>
                <a:t>AuSAID</a:t>
              </a:r>
              <a:endParaRPr lang="en-US" sz="2000" kern="1200" dirty="0" smtClean="0">
                <a:sym typeface="Wingdings"/>
              </a:endParaRP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sym typeface="Wingdings"/>
                </a:rPr>
                <a:t>Dan lain-lain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6696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2764" y="226229"/>
            <a:ext cx="7754073" cy="1325563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LPDP</a:t>
            </a:r>
            <a:r>
              <a:rPr lang="id-ID" dirty="0" smtClean="0"/>
              <a:t> </a:t>
            </a:r>
            <a:r>
              <a:rPr lang="id-ID" dirty="0" smtClean="0">
                <a:sym typeface="Wingdings" panose="05000000000000000000" pitchFamily="2" charset="2"/>
              </a:rPr>
              <a:t> </a:t>
            </a:r>
            <a:r>
              <a:rPr lang="sv-SE" dirty="0">
                <a:latin typeface="Berlin Sans FB Demi" panose="020E0802020502020306" pitchFamily="34" charset="0"/>
              </a:rPr>
              <a:t>Bantuan Dana Riset Inovatif-Produktif </a:t>
            </a:r>
            <a:r>
              <a:rPr lang="sv-SE" dirty="0"/>
              <a:t>(RISPRO</a:t>
            </a:r>
            <a:r>
              <a:rPr lang="sv-SE" dirty="0" smtClean="0"/>
              <a:t>)</a:t>
            </a:r>
            <a:endParaRPr lang="en-US" dirty="0"/>
          </a:p>
        </p:txBody>
      </p:sp>
      <p:sp>
        <p:nvSpPr>
          <p:cNvPr id="4" name="Block Arc 3"/>
          <p:cNvSpPr/>
          <p:nvPr/>
        </p:nvSpPr>
        <p:spPr>
          <a:xfrm>
            <a:off x="-2648144" y="751306"/>
            <a:ext cx="7293488" cy="7293488"/>
          </a:xfrm>
          <a:prstGeom prst="blockArc">
            <a:avLst>
              <a:gd name="adj1" fmla="val 18900000"/>
              <a:gd name="adj2" fmla="val 2700000"/>
              <a:gd name="adj3" fmla="val 296"/>
            </a:avLst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hemeClr val="accent3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eeform 4"/>
          <p:cNvSpPr/>
          <p:nvPr/>
        </p:nvSpPr>
        <p:spPr>
          <a:xfrm>
            <a:off x="3988554" y="1777891"/>
            <a:ext cx="7541700" cy="677550"/>
          </a:xfrm>
          <a:custGeom>
            <a:avLst/>
            <a:gdLst>
              <a:gd name="connsiteX0" fmla="*/ 0 w 7541700"/>
              <a:gd name="connsiteY0" fmla="*/ 0 h 677550"/>
              <a:gd name="connsiteX1" fmla="*/ 7541700 w 7541700"/>
              <a:gd name="connsiteY1" fmla="*/ 0 h 677550"/>
              <a:gd name="connsiteX2" fmla="*/ 7541700 w 7541700"/>
              <a:gd name="connsiteY2" fmla="*/ 677550 h 677550"/>
              <a:gd name="connsiteX3" fmla="*/ 0 w 7541700"/>
              <a:gd name="connsiteY3" fmla="*/ 677550 h 677550"/>
              <a:gd name="connsiteX4" fmla="*/ 0 w 7541700"/>
              <a:gd name="connsiteY4" fmla="*/ 0 h 67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1700" h="677550">
                <a:moveTo>
                  <a:pt x="0" y="0"/>
                </a:moveTo>
                <a:lnTo>
                  <a:pt x="7541700" y="0"/>
                </a:lnTo>
                <a:lnTo>
                  <a:pt x="7541700" y="677550"/>
                </a:lnTo>
                <a:lnTo>
                  <a:pt x="0" y="6775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7805" tIns="53340" rIns="53340" bIns="53340" numCol="1" spcCol="1270" anchor="ctr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>
                <a:effectLst/>
              </a:rPr>
              <a:t>Mengembangkan</a:t>
            </a:r>
            <a:r>
              <a:rPr lang="en-US" sz="2100" kern="1200" dirty="0" smtClean="0">
                <a:effectLst/>
              </a:rPr>
              <a:t> </a:t>
            </a:r>
            <a:r>
              <a:rPr lang="en-US" sz="2100" kern="1200" dirty="0" err="1" smtClean="0">
                <a:effectLst/>
              </a:rPr>
              <a:t>dan</a:t>
            </a:r>
            <a:r>
              <a:rPr lang="en-US" sz="2100" kern="1200" dirty="0" smtClean="0">
                <a:effectLst/>
              </a:rPr>
              <a:t>/</a:t>
            </a:r>
            <a:r>
              <a:rPr lang="en-US" sz="2100" kern="1200" dirty="0" err="1" smtClean="0">
                <a:effectLst/>
              </a:rPr>
              <a:t>atau</a:t>
            </a:r>
            <a:r>
              <a:rPr lang="en-US" sz="2100" kern="1200" dirty="0" smtClean="0">
                <a:effectLst/>
              </a:rPr>
              <a:t> </a:t>
            </a:r>
            <a:r>
              <a:rPr lang="en-US" sz="2100" kern="1200" dirty="0" err="1" smtClean="0">
                <a:effectLst/>
              </a:rPr>
              <a:t>menghasilkan</a:t>
            </a:r>
            <a:r>
              <a:rPr lang="en-US" sz="2100" kern="1200" dirty="0" smtClean="0">
                <a:effectLst/>
              </a:rPr>
              <a:t> </a:t>
            </a:r>
            <a:r>
              <a:rPr lang="en-US" sz="2100" kern="1200" dirty="0" err="1" smtClean="0">
                <a:effectLst/>
              </a:rPr>
              <a:t>produk</a:t>
            </a:r>
            <a:r>
              <a:rPr lang="en-US" sz="2100" kern="1200" dirty="0" smtClean="0">
                <a:effectLst/>
              </a:rPr>
              <a:t>;</a:t>
            </a:r>
            <a:endParaRPr lang="en-US" sz="2100" kern="1200" dirty="0"/>
          </a:p>
        </p:txBody>
      </p:sp>
      <p:sp>
        <p:nvSpPr>
          <p:cNvPr id="6" name="Oval 5"/>
          <p:cNvSpPr/>
          <p:nvPr/>
        </p:nvSpPr>
        <p:spPr>
          <a:xfrm>
            <a:off x="3565085" y="1693197"/>
            <a:ext cx="846937" cy="8469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4474067" y="2793891"/>
            <a:ext cx="7056187" cy="677550"/>
          </a:xfrm>
          <a:custGeom>
            <a:avLst/>
            <a:gdLst>
              <a:gd name="connsiteX0" fmla="*/ 0 w 7056187"/>
              <a:gd name="connsiteY0" fmla="*/ 0 h 677550"/>
              <a:gd name="connsiteX1" fmla="*/ 7056187 w 7056187"/>
              <a:gd name="connsiteY1" fmla="*/ 0 h 677550"/>
              <a:gd name="connsiteX2" fmla="*/ 7056187 w 7056187"/>
              <a:gd name="connsiteY2" fmla="*/ 677550 h 677550"/>
              <a:gd name="connsiteX3" fmla="*/ 0 w 7056187"/>
              <a:gd name="connsiteY3" fmla="*/ 677550 h 677550"/>
              <a:gd name="connsiteX4" fmla="*/ 0 w 7056187"/>
              <a:gd name="connsiteY4" fmla="*/ 0 h 67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6187" h="677550">
                <a:moveTo>
                  <a:pt x="0" y="0"/>
                </a:moveTo>
                <a:lnTo>
                  <a:pt x="7056187" y="0"/>
                </a:lnTo>
                <a:lnTo>
                  <a:pt x="7056187" y="677550"/>
                </a:lnTo>
                <a:lnTo>
                  <a:pt x="0" y="67755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7805" tIns="53340" rIns="53340" bIns="53340" numCol="1" spcCol="1270" anchor="ctr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>
                <a:effectLst/>
              </a:rPr>
              <a:t>Mengembangkan</a:t>
            </a:r>
            <a:r>
              <a:rPr lang="en-US" sz="2100" kern="1200" dirty="0" smtClean="0">
                <a:effectLst/>
              </a:rPr>
              <a:t> </a:t>
            </a:r>
            <a:r>
              <a:rPr lang="en-US" sz="2100" kern="1200" dirty="0" err="1" smtClean="0">
                <a:effectLst/>
              </a:rPr>
              <a:t>dan</a:t>
            </a:r>
            <a:r>
              <a:rPr lang="en-US" sz="2100" kern="1200" dirty="0" smtClean="0">
                <a:effectLst/>
              </a:rPr>
              <a:t>/</a:t>
            </a:r>
            <a:r>
              <a:rPr lang="en-US" sz="2100" kern="1200" dirty="0" err="1" smtClean="0">
                <a:effectLst/>
              </a:rPr>
              <a:t>atau</a:t>
            </a:r>
            <a:r>
              <a:rPr lang="en-US" sz="2100" kern="1200" dirty="0" smtClean="0">
                <a:effectLst/>
              </a:rPr>
              <a:t> </a:t>
            </a:r>
            <a:r>
              <a:rPr lang="en-US" sz="2100" kern="1200" dirty="0" err="1" smtClean="0">
                <a:effectLst/>
              </a:rPr>
              <a:t>menghasilkan</a:t>
            </a:r>
            <a:r>
              <a:rPr lang="en-US" sz="2100" kern="1200" dirty="0" smtClean="0">
                <a:effectLst/>
              </a:rPr>
              <a:t> </a:t>
            </a:r>
            <a:r>
              <a:rPr lang="en-US" sz="2100" kern="1200" dirty="0" err="1" smtClean="0">
                <a:effectLst/>
              </a:rPr>
              <a:t>kebijakan</a:t>
            </a:r>
            <a:r>
              <a:rPr lang="en-US" sz="2100" kern="1200" dirty="0" smtClean="0">
                <a:effectLst/>
              </a:rPr>
              <a:t> </a:t>
            </a:r>
            <a:r>
              <a:rPr lang="en-US" sz="2100" kern="1200" dirty="0" err="1" smtClean="0">
                <a:effectLst/>
              </a:rPr>
              <a:t>publik</a:t>
            </a:r>
            <a:r>
              <a:rPr lang="en-US" sz="2100" kern="1200" dirty="0" smtClean="0">
                <a:effectLst/>
              </a:rPr>
              <a:t>;</a:t>
            </a:r>
          </a:p>
        </p:txBody>
      </p:sp>
      <p:sp>
        <p:nvSpPr>
          <p:cNvPr id="16" name="Oval 15"/>
          <p:cNvSpPr/>
          <p:nvPr/>
        </p:nvSpPr>
        <p:spPr>
          <a:xfrm>
            <a:off x="4050598" y="2709197"/>
            <a:ext cx="846937" cy="84693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4623080" y="3809891"/>
            <a:ext cx="6907174" cy="677550"/>
          </a:xfrm>
          <a:custGeom>
            <a:avLst/>
            <a:gdLst>
              <a:gd name="connsiteX0" fmla="*/ 0 w 6907174"/>
              <a:gd name="connsiteY0" fmla="*/ 0 h 677550"/>
              <a:gd name="connsiteX1" fmla="*/ 6907174 w 6907174"/>
              <a:gd name="connsiteY1" fmla="*/ 0 h 677550"/>
              <a:gd name="connsiteX2" fmla="*/ 6907174 w 6907174"/>
              <a:gd name="connsiteY2" fmla="*/ 677550 h 677550"/>
              <a:gd name="connsiteX3" fmla="*/ 0 w 6907174"/>
              <a:gd name="connsiteY3" fmla="*/ 677550 h 677550"/>
              <a:gd name="connsiteX4" fmla="*/ 0 w 6907174"/>
              <a:gd name="connsiteY4" fmla="*/ 0 h 67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7174" h="677550">
                <a:moveTo>
                  <a:pt x="0" y="0"/>
                </a:moveTo>
                <a:lnTo>
                  <a:pt x="6907174" y="0"/>
                </a:lnTo>
                <a:lnTo>
                  <a:pt x="6907174" y="677550"/>
                </a:lnTo>
                <a:lnTo>
                  <a:pt x="0" y="6775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7805" tIns="53340" rIns="53340" bIns="53340" numCol="1" spcCol="1270" anchor="ctr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>
                <a:solidFill>
                  <a:schemeClr val="tx1"/>
                </a:solidFill>
                <a:effectLst/>
              </a:rPr>
              <a:t>Mengembangkan</a:t>
            </a:r>
            <a:r>
              <a:rPr lang="en-US" sz="210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100" kern="1200" dirty="0" err="1" smtClean="0">
                <a:solidFill>
                  <a:schemeClr val="tx1"/>
                </a:solidFill>
                <a:effectLst/>
              </a:rPr>
              <a:t>ilmu</a:t>
            </a:r>
            <a:r>
              <a:rPr lang="en-US" sz="210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100" kern="1200" dirty="0" err="1" smtClean="0">
                <a:solidFill>
                  <a:schemeClr val="tx1"/>
                </a:solidFill>
                <a:effectLst/>
              </a:rPr>
              <a:t>pengetahuan</a:t>
            </a:r>
            <a:r>
              <a:rPr lang="en-US" sz="210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100" kern="1200" dirty="0" err="1" smtClean="0">
                <a:solidFill>
                  <a:schemeClr val="tx1"/>
                </a:solidFill>
                <a:effectLst/>
              </a:rPr>
              <a:t>dan</a:t>
            </a:r>
            <a:r>
              <a:rPr lang="en-US" sz="2100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100" kern="1200" dirty="0" err="1" smtClean="0">
                <a:solidFill>
                  <a:schemeClr val="tx1"/>
                </a:solidFill>
                <a:effectLst/>
              </a:rPr>
              <a:t>teknologi</a:t>
            </a:r>
            <a:r>
              <a:rPr lang="en-US" sz="2100" kern="1200" dirty="0" smtClean="0">
                <a:effectLst/>
              </a:rPr>
              <a:t>;</a:t>
            </a:r>
          </a:p>
        </p:txBody>
      </p:sp>
      <p:sp>
        <p:nvSpPr>
          <p:cNvPr id="18" name="Oval 17"/>
          <p:cNvSpPr/>
          <p:nvPr/>
        </p:nvSpPr>
        <p:spPr>
          <a:xfrm>
            <a:off x="4199611" y="3725197"/>
            <a:ext cx="846937" cy="8469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4474067" y="4825891"/>
            <a:ext cx="7056187" cy="677550"/>
          </a:xfrm>
          <a:custGeom>
            <a:avLst/>
            <a:gdLst>
              <a:gd name="connsiteX0" fmla="*/ 0 w 7056187"/>
              <a:gd name="connsiteY0" fmla="*/ 0 h 677550"/>
              <a:gd name="connsiteX1" fmla="*/ 7056187 w 7056187"/>
              <a:gd name="connsiteY1" fmla="*/ 0 h 677550"/>
              <a:gd name="connsiteX2" fmla="*/ 7056187 w 7056187"/>
              <a:gd name="connsiteY2" fmla="*/ 677550 h 677550"/>
              <a:gd name="connsiteX3" fmla="*/ 0 w 7056187"/>
              <a:gd name="connsiteY3" fmla="*/ 677550 h 677550"/>
              <a:gd name="connsiteX4" fmla="*/ 0 w 7056187"/>
              <a:gd name="connsiteY4" fmla="*/ 0 h 67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6187" h="677550">
                <a:moveTo>
                  <a:pt x="0" y="0"/>
                </a:moveTo>
                <a:lnTo>
                  <a:pt x="7056187" y="0"/>
                </a:lnTo>
                <a:lnTo>
                  <a:pt x="7056187" y="677550"/>
                </a:lnTo>
                <a:lnTo>
                  <a:pt x="0" y="6775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7805" tIns="53340" rIns="53340" bIns="53340" numCol="1" spcCol="1270" anchor="ctr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smtClean="0">
                <a:effectLst/>
              </a:rPr>
              <a:t>Melestarikan nilai dan budaya bangsa; dan</a:t>
            </a:r>
            <a:endParaRPr lang="en-US" sz="2100" kern="1200" dirty="0" smtClean="0">
              <a:effectLst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050598" y="4741197"/>
            <a:ext cx="846937" cy="84693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>
            <a:off x="3988554" y="5841891"/>
            <a:ext cx="7541700" cy="677550"/>
          </a:xfrm>
          <a:custGeom>
            <a:avLst/>
            <a:gdLst>
              <a:gd name="connsiteX0" fmla="*/ 0 w 7541700"/>
              <a:gd name="connsiteY0" fmla="*/ 0 h 677550"/>
              <a:gd name="connsiteX1" fmla="*/ 7541700 w 7541700"/>
              <a:gd name="connsiteY1" fmla="*/ 0 h 677550"/>
              <a:gd name="connsiteX2" fmla="*/ 7541700 w 7541700"/>
              <a:gd name="connsiteY2" fmla="*/ 677550 h 677550"/>
              <a:gd name="connsiteX3" fmla="*/ 0 w 7541700"/>
              <a:gd name="connsiteY3" fmla="*/ 677550 h 677550"/>
              <a:gd name="connsiteX4" fmla="*/ 0 w 7541700"/>
              <a:gd name="connsiteY4" fmla="*/ 0 h 67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1700" h="677550">
                <a:moveTo>
                  <a:pt x="0" y="0"/>
                </a:moveTo>
                <a:lnTo>
                  <a:pt x="7541700" y="0"/>
                </a:lnTo>
                <a:lnTo>
                  <a:pt x="7541700" y="677550"/>
                </a:lnTo>
                <a:lnTo>
                  <a:pt x="0" y="67755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7805" tIns="53340" rIns="53340" bIns="53340" numCol="1" spcCol="1270" anchor="ctr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smtClean="0">
                <a:effectLst/>
              </a:rPr>
              <a:t>Memberdayakan masyarakat</a:t>
            </a:r>
            <a:endParaRPr lang="en-US" sz="2100" kern="1200"/>
          </a:p>
        </p:txBody>
      </p:sp>
      <p:sp>
        <p:nvSpPr>
          <p:cNvPr id="22" name="Oval 21"/>
          <p:cNvSpPr/>
          <p:nvPr/>
        </p:nvSpPr>
        <p:spPr>
          <a:xfrm>
            <a:off x="3565085" y="5757197"/>
            <a:ext cx="846937" cy="84693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7"/>
          <a:stretch/>
        </p:blipFill>
        <p:spPr>
          <a:xfrm>
            <a:off x="-4208758" y="1331088"/>
            <a:ext cx="7500631" cy="529620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460986" y="363392"/>
            <a:ext cx="268217" cy="248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8348" y="667544"/>
            <a:ext cx="268217" cy="2482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54526" y="672549"/>
            <a:ext cx="268217" cy="24826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78348" y="994403"/>
            <a:ext cx="268217" cy="24826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48738" y="994951"/>
            <a:ext cx="268217" cy="2482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32704" y="1008678"/>
            <a:ext cx="268217" cy="24826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7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6739" y="180459"/>
            <a:ext cx="8599990" cy="117377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/>
                <a:latin typeface="Cooper Black" panose="0208090404030B020404" pitchFamily="18" charset="0"/>
              </a:rPr>
              <a:t>BANTUAN DANA RISPRO</a:t>
            </a:r>
            <a:endParaRPr lang="en-US" sz="3200" dirty="0">
              <a:latin typeface="Cooper Black" panose="0208090404030B0204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2062" y="1506022"/>
            <a:ext cx="9925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lvl="1" indent="-342900" fontAlgn="base">
              <a:buFontTx/>
              <a:buAutoNum type="arabicPeriod"/>
            </a:pPr>
            <a:endParaRPr lang="en-US" dirty="0" smtClean="0">
              <a:effectLst/>
            </a:endParaRPr>
          </a:p>
          <a:p>
            <a:pPr marL="800100" lvl="1" indent="-342900" fontAlgn="base">
              <a:buFontTx/>
              <a:buAutoNum type="arabicPeriod"/>
            </a:pPr>
            <a:endParaRPr lang="en-US" dirty="0" smtClean="0">
              <a:effectLst/>
            </a:endParaRPr>
          </a:p>
          <a:p>
            <a:pPr marL="800100" lvl="1" indent="-342900" fontAlgn="base">
              <a:buAutoNum type="arabicPeriod"/>
            </a:pPr>
            <a:endParaRPr lang="en-US" dirty="0">
              <a:effectLst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79747" y="2079746"/>
            <a:ext cx="6856394" cy="2696902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51457091"/>
              </p:ext>
            </p:extLst>
          </p:nvPr>
        </p:nvGraphicFramePr>
        <p:xfrm>
          <a:off x="505369" y="1530485"/>
          <a:ext cx="10027593" cy="5234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522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38" y="167571"/>
            <a:ext cx="8020291" cy="1325563"/>
          </a:xfrm>
        </p:spPr>
        <p:txBody>
          <a:bodyPr/>
          <a:lstStyle/>
          <a:p>
            <a:r>
              <a:rPr lang="en-US" b="1" dirty="0" err="1"/>
              <a:t>Kriteria</a:t>
            </a:r>
            <a:r>
              <a:rPr lang="en-US" b="1" dirty="0"/>
              <a:t> </a:t>
            </a:r>
            <a:r>
              <a:rPr lang="en-US" b="1" dirty="0" err="1"/>
              <a:t>Penilaian</a:t>
            </a:r>
            <a:r>
              <a:rPr lang="en-US" b="1" dirty="0"/>
              <a:t> RISPRO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 rot="16200000">
            <a:off x="7867804" y="2926114"/>
            <a:ext cx="6046986" cy="92500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 smtClean="0"/>
              <a:t>http://www.lpdp.kemenkeu.go.id/pendanaan-riset/kebijakan-pendanaan-riset/</a:t>
            </a:r>
          </a:p>
          <a:p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694029612"/>
              </p:ext>
            </p:extLst>
          </p:nvPr>
        </p:nvGraphicFramePr>
        <p:xfrm>
          <a:off x="1620456" y="1689904"/>
          <a:ext cx="7324202" cy="4756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88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LIPI </a:t>
            </a:r>
            <a:r>
              <a:rPr lang="id-ID" dirty="0" smtClean="0">
                <a:sym typeface="Wingdings" panose="05000000000000000000" pitchFamily="2" charset="2"/>
              </a:rPr>
              <a:t> Hibah Bersaing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Beberapa Tahun terakhir tidak menerima program kemitraan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9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379" y="281219"/>
            <a:ext cx="7430948" cy="1318980"/>
          </a:xfrm>
        </p:spPr>
        <p:txBody>
          <a:bodyPr>
            <a:normAutofit/>
          </a:bodyPr>
          <a:lstStyle/>
          <a:p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Kemitraan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9484" y="1825625"/>
            <a:ext cx="7094315" cy="4351338"/>
          </a:xfrm>
        </p:spPr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proposal yang </a:t>
            </a:r>
            <a:r>
              <a:rPr lang="en-US" dirty="0" err="1" smtClean="0"/>
              <a:t>sarat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endParaRPr lang="en-US" dirty="0" smtClean="0"/>
          </a:p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betul-betul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endParaRPr lang="id-ID" dirty="0" smtClean="0"/>
          </a:p>
          <a:p>
            <a:r>
              <a:rPr lang="id-ID" dirty="0" smtClean="0"/>
              <a:t>Perhatikan tujuan dan scope petunjuk teknis ketentuan pengajuan proposal</a:t>
            </a:r>
          </a:p>
          <a:p>
            <a:r>
              <a:rPr lang="id-ID" dirty="0" smtClean="0"/>
              <a:t>Isu-isu kemutakhiran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0" t="397" r="18282" b="-397"/>
          <a:stretch/>
        </p:blipFill>
        <p:spPr>
          <a:xfrm>
            <a:off x="156260" y="222089"/>
            <a:ext cx="3667595" cy="34909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00"/>
          <a:stretch/>
        </p:blipFill>
        <p:spPr>
          <a:xfrm>
            <a:off x="129251" y="3861603"/>
            <a:ext cx="3701970" cy="278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5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094" y="365125"/>
            <a:ext cx="7464706" cy="1325563"/>
          </a:xfrm>
        </p:spPr>
        <p:txBody>
          <a:bodyPr/>
          <a:lstStyle/>
          <a:p>
            <a:r>
              <a:rPr lang="id-ID" dirty="0" smtClean="0"/>
              <a:t>Lanjutan....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9094" y="1825625"/>
            <a:ext cx="7464706" cy="4351338"/>
          </a:xfrm>
        </p:spPr>
        <p:txBody>
          <a:bodyPr/>
          <a:lstStyle/>
          <a:p>
            <a:r>
              <a:rPr lang="id-ID" dirty="0" smtClean="0"/>
              <a:t>Perhatikan tujuan dan scope petunjuk teknis ketentuan pengajuan proposal</a:t>
            </a:r>
          </a:p>
          <a:p>
            <a:r>
              <a:rPr lang="en-US" dirty="0" smtClean="0"/>
              <a:t>Problem </a:t>
            </a:r>
            <a:r>
              <a:rPr lang="en-US" dirty="0" err="1" smtClean="0"/>
              <a:t>masalah</a:t>
            </a:r>
            <a:r>
              <a:rPr lang="en-US" dirty="0" smtClean="0"/>
              <a:t>; </a:t>
            </a:r>
            <a:r>
              <a:rPr lang="en-US" dirty="0" err="1" smtClean="0"/>
              <a:t>Pemaparan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data-data </a:t>
            </a:r>
            <a:r>
              <a:rPr lang="en-US" dirty="0" err="1"/>
              <a:t>pendahuluan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diteliti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mengelaborasi</a:t>
            </a:r>
            <a:r>
              <a:rPr lang="en-US" dirty="0"/>
              <a:t> </a:t>
            </a:r>
            <a:r>
              <a:rPr lang="en-US" dirty="0" err="1"/>
              <a:t>literatur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terdahulu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lanskap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0093" y="3993190"/>
            <a:ext cx="4915115" cy="28648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2539" y="147492"/>
            <a:ext cx="4377561" cy="288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9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261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Berlin Sans FB Demi</vt:lpstr>
      <vt:lpstr>Bernard MT Condensed</vt:lpstr>
      <vt:lpstr>Brush Script MT</vt:lpstr>
      <vt:lpstr>Calibri</vt:lpstr>
      <vt:lpstr>Calibri Light</vt:lpstr>
      <vt:lpstr>Cooper Black</vt:lpstr>
      <vt:lpstr>Forte</vt:lpstr>
      <vt:lpstr>Wingdings</vt:lpstr>
      <vt:lpstr>Office Theme</vt:lpstr>
      <vt:lpstr>KEMITRAAN PENELITIAN</vt:lpstr>
      <vt:lpstr>Potensi  Mitra Penelitian</vt:lpstr>
      <vt:lpstr>Instansi Pemerintah</vt:lpstr>
      <vt:lpstr>LPDP  Bantuan Dana Riset Inovatif-Produktif (RISPRO)</vt:lpstr>
      <vt:lpstr>BANTUAN DANA RISPRO</vt:lpstr>
      <vt:lpstr>Kriteria Penilaian RISPRO</vt:lpstr>
      <vt:lpstr>LIPI  Hibah Bersaing</vt:lpstr>
      <vt:lpstr>Catatan dalam Kemitraan</vt:lpstr>
      <vt:lpstr>Lanjutan....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KEMITRAAN PENELITIAN</dc:title>
  <dc:creator>anis masykhur</dc:creator>
  <cp:lastModifiedBy>anis masykhur</cp:lastModifiedBy>
  <cp:revision>26</cp:revision>
  <dcterms:created xsi:type="dcterms:W3CDTF">2017-02-06T02:02:55Z</dcterms:created>
  <dcterms:modified xsi:type="dcterms:W3CDTF">2017-02-10T06:40:20Z</dcterms:modified>
</cp:coreProperties>
</file>