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7"/>
  </p:handoutMasterIdLst>
  <p:sldIdLst>
    <p:sldId id="256" r:id="rId2"/>
    <p:sldId id="269" r:id="rId3"/>
    <p:sldId id="257" r:id="rId4"/>
    <p:sldId id="258" r:id="rId5"/>
    <p:sldId id="267" r:id="rId6"/>
    <p:sldId id="268" r:id="rId7"/>
    <p:sldId id="272" r:id="rId8"/>
    <p:sldId id="259" r:id="rId9"/>
    <p:sldId id="266" r:id="rId10"/>
    <p:sldId id="260" r:id="rId11"/>
    <p:sldId id="262" r:id="rId12"/>
    <p:sldId id="263" r:id="rId13"/>
    <p:sldId id="270" r:id="rId14"/>
    <p:sldId id="271" r:id="rId15"/>
    <p:sldId id="261" r:id="rId16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Teori</c:v>
                </c:pt>
                <c:pt idx="1">
                  <c:v>Praktik</c:v>
                </c:pt>
                <c:pt idx="2">
                  <c:v>Penulisan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0D982-3DB2-4808-AD3E-A4673E2A0A20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46FB-ECAB-413C-85A0-89648073DC1D}">
      <dgm:prSet phldrT="[Text]"/>
      <dgm:spPr/>
      <dgm:t>
        <a:bodyPr/>
        <a:lstStyle/>
        <a:p>
          <a:r>
            <a:rPr lang="en-US" dirty="0"/>
            <a:t>PRA-LAPANGAN</a:t>
          </a:r>
        </a:p>
      </dgm:t>
    </dgm:pt>
    <dgm:pt modelId="{560A4684-B872-49E3-81E0-6D41D339DA5B}" type="parTrans" cxnId="{51818D10-490F-426B-B80F-C831704424A4}">
      <dgm:prSet/>
      <dgm:spPr/>
      <dgm:t>
        <a:bodyPr/>
        <a:lstStyle/>
        <a:p>
          <a:endParaRPr lang="en-US"/>
        </a:p>
      </dgm:t>
    </dgm:pt>
    <dgm:pt modelId="{27BB3FA8-E026-47BE-9CF5-842F6452F8E4}" type="sibTrans" cxnId="{51818D10-490F-426B-B80F-C831704424A4}">
      <dgm:prSet/>
      <dgm:spPr/>
      <dgm:t>
        <a:bodyPr/>
        <a:lstStyle/>
        <a:p>
          <a:endParaRPr lang="en-US"/>
        </a:p>
      </dgm:t>
    </dgm:pt>
    <dgm:pt modelId="{5D5D0CCB-F3CF-4B5C-ADE4-3A31B84346EE}">
      <dgm:prSet phldrT="[Text]"/>
      <dgm:spPr/>
      <dgm:t>
        <a:bodyPr/>
        <a:lstStyle/>
        <a:p>
          <a:r>
            <a:rPr lang="en-US" dirty="0" err="1"/>
            <a:t>Identifikasi</a:t>
          </a:r>
          <a:r>
            <a:rPr lang="en-US" dirty="0"/>
            <a:t> </a:t>
          </a:r>
          <a:r>
            <a:rPr lang="en-US" dirty="0" err="1"/>
            <a:t>persoalan</a:t>
          </a:r>
          <a:endParaRPr lang="en-US" dirty="0"/>
        </a:p>
      </dgm:t>
    </dgm:pt>
    <dgm:pt modelId="{0BB0C0F0-9955-4D27-AEBB-056289D7740E}" type="parTrans" cxnId="{FC13403D-0350-4EF3-AEAD-8F14BAF211FC}">
      <dgm:prSet/>
      <dgm:spPr/>
      <dgm:t>
        <a:bodyPr/>
        <a:lstStyle/>
        <a:p>
          <a:endParaRPr lang="en-US"/>
        </a:p>
      </dgm:t>
    </dgm:pt>
    <dgm:pt modelId="{AE5A055C-585B-425B-B648-AB380917C71D}" type="sibTrans" cxnId="{FC13403D-0350-4EF3-AEAD-8F14BAF211FC}">
      <dgm:prSet/>
      <dgm:spPr/>
      <dgm:t>
        <a:bodyPr/>
        <a:lstStyle/>
        <a:p>
          <a:endParaRPr lang="en-US"/>
        </a:p>
      </dgm:t>
    </dgm:pt>
    <dgm:pt modelId="{FF34ADAE-D2ED-4C88-AE63-F2AB5C52AFE0}">
      <dgm:prSet phldrT="[Text]"/>
      <dgm:spPr/>
      <dgm:t>
        <a:bodyPr/>
        <a:lstStyle/>
        <a:p>
          <a:r>
            <a:rPr lang="en-US" dirty="0" err="1"/>
            <a:t>Rancang</a:t>
          </a:r>
          <a:r>
            <a:rPr lang="en-US" dirty="0"/>
            <a:t> </a:t>
          </a:r>
          <a:r>
            <a:rPr lang="en-US" dirty="0" err="1"/>
            <a:t>desain</a:t>
          </a:r>
          <a:r>
            <a:rPr lang="en-US" dirty="0"/>
            <a:t> </a:t>
          </a:r>
          <a:r>
            <a:rPr lang="en-US" dirty="0" err="1"/>
            <a:t>penelitian</a:t>
          </a:r>
          <a:endParaRPr lang="en-US" dirty="0"/>
        </a:p>
      </dgm:t>
    </dgm:pt>
    <dgm:pt modelId="{EFE60C4B-E6C0-48D5-96CD-A42906A40253}" type="parTrans" cxnId="{193D9CEA-0B5E-48E3-83B4-ACE0969E2F4A}">
      <dgm:prSet/>
      <dgm:spPr/>
      <dgm:t>
        <a:bodyPr/>
        <a:lstStyle/>
        <a:p>
          <a:endParaRPr lang="en-US"/>
        </a:p>
      </dgm:t>
    </dgm:pt>
    <dgm:pt modelId="{99E2B3FF-806A-49DB-8E4E-463A5F72C265}" type="sibTrans" cxnId="{193D9CEA-0B5E-48E3-83B4-ACE0969E2F4A}">
      <dgm:prSet/>
      <dgm:spPr/>
      <dgm:t>
        <a:bodyPr/>
        <a:lstStyle/>
        <a:p>
          <a:endParaRPr lang="en-US"/>
        </a:p>
      </dgm:t>
    </dgm:pt>
    <dgm:pt modelId="{CAE23C0C-6AA8-4690-9EA2-9B3C215121A1}">
      <dgm:prSet phldrT="[Text]"/>
      <dgm:spPr/>
      <dgm:t>
        <a:bodyPr/>
        <a:lstStyle/>
        <a:p>
          <a:r>
            <a:rPr lang="en-US" dirty="0"/>
            <a:t>LAPANGAN</a:t>
          </a:r>
        </a:p>
      </dgm:t>
    </dgm:pt>
    <dgm:pt modelId="{795659BD-8B6E-4A43-B0C0-0DABEBBAF4FA}" type="parTrans" cxnId="{27F0ECF7-1513-4A5F-A549-8E71DEFB28F6}">
      <dgm:prSet/>
      <dgm:spPr/>
      <dgm:t>
        <a:bodyPr/>
        <a:lstStyle/>
        <a:p>
          <a:endParaRPr lang="en-US"/>
        </a:p>
      </dgm:t>
    </dgm:pt>
    <dgm:pt modelId="{F8BF6D4C-CDD6-4791-871B-A8ED7D229D09}" type="sibTrans" cxnId="{27F0ECF7-1513-4A5F-A549-8E71DEFB28F6}">
      <dgm:prSet/>
      <dgm:spPr/>
      <dgm:t>
        <a:bodyPr/>
        <a:lstStyle/>
        <a:p>
          <a:endParaRPr lang="en-US"/>
        </a:p>
      </dgm:t>
    </dgm:pt>
    <dgm:pt modelId="{372CDEAC-3833-4E24-B1CC-A74562430546}">
      <dgm:prSet phldrT="[Text]"/>
      <dgm:spPr/>
      <dgm:t>
        <a:bodyPr/>
        <a:lstStyle/>
        <a:p>
          <a:r>
            <a:rPr lang="en-US" dirty="0" err="1"/>
            <a:t>Kumpulkan</a:t>
          </a:r>
          <a:r>
            <a:rPr lang="en-US" dirty="0"/>
            <a:t> data</a:t>
          </a:r>
        </a:p>
      </dgm:t>
    </dgm:pt>
    <dgm:pt modelId="{E692DC34-2B51-4E13-9573-72A725C4B5F4}" type="parTrans" cxnId="{0BD78A1A-BA0C-40D1-9E0C-78B594E6FEA8}">
      <dgm:prSet/>
      <dgm:spPr/>
      <dgm:t>
        <a:bodyPr/>
        <a:lstStyle/>
        <a:p>
          <a:endParaRPr lang="en-US"/>
        </a:p>
      </dgm:t>
    </dgm:pt>
    <dgm:pt modelId="{58EF1C2F-EA17-47D2-9B61-D42AED810848}" type="sibTrans" cxnId="{0BD78A1A-BA0C-40D1-9E0C-78B594E6FEA8}">
      <dgm:prSet/>
      <dgm:spPr/>
      <dgm:t>
        <a:bodyPr/>
        <a:lstStyle/>
        <a:p>
          <a:endParaRPr lang="en-US"/>
        </a:p>
      </dgm:t>
    </dgm:pt>
    <dgm:pt modelId="{A000F9E1-7084-4262-A585-5CDBE7BE23FF}">
      <dgm:prSet phldrT="[Text]"/>
      <dgm:spPr/>
      <dgm:t>
        <a:bodyPr/>
        <a:lstStyle/>
        <a:p>
          <a:r>
            <a:rPr lang="en-US" dirty="0" err="1"/>
            <a:t>Reduksi</a:t>
          </a:r>
          <a:r>
            <a:rPr lang="en-US" dirty="0"/>
            <a:t> data</a:t>
          </a:r>
        </a:p>
      </dgm:t>
    </dgm:pt>
    <dgm:pt modelId="{B23873B9-4BB6-4B30-9975-A699B3230901}" type="parTrans" cxnId="{6B6B3971-A0C0-451F-9DE9-921EA80007AC}">
      <dgm:prSet/>
      <dgm:spPr/>
      <dgm:t>
        <a:bodyPr/>
        <a:lstStyle/>
        <a:p>
          <a:endParaRPr lang="en-US"/>
        </a:p>
      </dgm:t>
    </dgm:pt>
    <dgm:pt modelId="{2C5A4A45-7B28-4D6F-A7C7-5DEB4A11E38B}" type="sibTrans" cxnId="{6B6B3971-A0C0-451F-9DE9-921EA80007AC}">
      <dgm:prSet/>
      <dgm:spPr/>
      <dgm:t>
        <a:bodyPr/>
        <a:lstStyle/>
        <a:p>
          <a:endParaRPr lang="en-US"/>
        </a:p>
      </dgm:t>
    </dgm:pt>
    <dgm:pt modelId="{58512DC4-6132-4650-BCE7-01ABEF73921F}">
      <dgm:prSet phldrT="[Text]"/>
      <dgm:spPr/>
      <dgm:t>
        <a:bodyPr/>
        <a:lstStyle/>
        <a:p>
          <a:r>
            <a:rPr lang="en-US" dirty="0"/>
            <a:t>PASCA-LAPANGAN</a:t>
          </a:r>
        </a:p>
      </dgm:t>
    </dgm:pt>
    <dgm:pt modelId="{8BAA1D31-7AA2-4FAD-A665-C38C383901C9}" type="parTrans" cxnId="{559B276E-76A2-4960-A3B8-5B4EEDCD0A02}">
      <dgm:prSet/>
      <dgm:spPr/>
      <dgm:t>
        <a:bodyPr/>
        <a:lstStyle/>
        <a:p>
          <a:endParaRPr lang="en-US"/>
        </a:p>
      </dgm:t>
    </dgm:pt>
    <dgm:pt modelId="{39B6A96E-C77D-41E3-9AF1-B903B5B9BEDE}" type="sibTrans" cxnId="{559B276E-76A2-4960-A3B8-5B4EEDCD0A02}">
      <dgm:prSet/>
      <dgm:spPr/>
      <dgm:t>
        <a:bodyPr/>
        <a:lstStyle/>
        <a:p>
          <a:endParaRPr lang="en-US"/>
        </a:p>
      </dgm:t>
    </dgm:pt>
    <dgm:pt modelId="{57485355-2967-409A-A6C7-841447BB84A0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</a:t>
          </a:r>
        </a:p>
      </dgm:t>
    </dgm:pt>
    <dgm:pt modelId="{5D3FCA4D-7C71-440E-AED4-D0E38793D9EF}" type="parTrans" cxnId="{19A4000B-F4BA-4436-A3D0-5E3BBF17755B}">
      <dgm:prSet/>
      <dgm:spPr/>
      <dgm:t>
        <a:bodyPr/>
        <a:lstStyle/>
        <a:p>
          <a:endParaRPr lang="en-US"/>
        </a:p>
      </dgm:t>
    </dgm:pt>
    <dgm:pt modelId="{DB819ABF-262E-4746-93AB-35ABC405BFA3}" type="sibTrans" cxnId="{19A4000B-F4BA-4436-A3D0-5E3BBF17755B}">
      <dgm:prSet/>
      <dgm:spPr/>
      <dgm:t>
        <a:bodyPr/>
        <a:lstStyle/>
        <a:p>
          <a:endParaRPr lang="en-US"/>
        </a:p>
      </dgm:t>
    </dgm:pt>
    <dgm:pt modelId="{CFEFECEC-20CC-428C-A395-029540B011C1}">
      <dgm:prSet phldrT="[Text]"/>
      <dgm:spPr/>
      <dgm:t>
        <a:bodyPr/>
        <a:lstStyle/>
        <a:p>
          <a:r>
            <a:rPr lang="en-US" dirty="0" err="1"/>
            <a:t>Tuliskan</a:t>
          </a:r>
          <a:r>
            <a:rPr lang="en-US" dirty="0"/>
            <a:t> </a:t>
          </a:r>
          <a:r>
            <a:rPr lang="en-US" dirty="0" err="1"/>
            <a:t>laporan</a:t>
          </a:r>
          <a:endParaRPr lang="en-US" dirty="0"/>
        </a:p>
      </dgm:t>
    </dgm:pt>
    <dgm:pt modelId="{DC8E5B3D-3D59-435F-BEFB-9F63B27CB7D5}" type="parTrans" cxnId="{E087A3F8-5FE9-4E9A-BF27-348289F8EFD5}">
      <dgm:prSet/>
      <dgm:spPr/>
      <dgm:t>
        <a:bodyPr/>
        <a:lstStyle/>
        <a:p>
          <a:endParaRPr lang="en-US"/>
        </a:p>
      </dgm:t>
    </dgm:pt>
    <dgm:pt modelId="{C374D6D6-44CE-4509-BB90-1833A3186363}" type="sibTrans" cxnId="{E087A3F8-5FE9-4E9A-BF27-348289F8EFD5}">
      <dgm:prSet/>
      <dgm:spPr/>
      <dgm:t>
        <a:bodyPr/>
        <a:lstStyle/>
        <a:p>
          <a:endParaRPr lang="en-US"/>
        </a:p>
      </dgm:t>
    </dgm:pt>
    <dgm:pt modelId="{9AC9BCE4-D005-4392-B4F9-74EB898789BF}">
      <dgm:prSet phldrT="[Text]"/>
      <dgm:spPr/>
      <dgm:t>
        <a:bodyPr/>
        <a:lstStyle/>
        <a:p>
          <a:r>
            <a:rPr lang="en-US" dirty="0" err="1"/>
            <a:t>Tulis</a:t>
          </a:r>
          <a:r>
            <a:rPr lang="en-US" dirty="0"/>
            <a:t> proposal</a:t>
          </a:r>
        </a:p>
      </dgm:t>
    </dgm:pt>
    <dgm:pt modelId="{6D20F8BB-385D-4C3D-9912-ADCBC57A05C7}" type="parTrans" cxnId="{0B7548D5-4ABB-4D01-8B65-19CB04F1EA1A}">
      <dgm:prSet/>
      <dgm:spPr/>
      <dgm:t>
        <a:bodyPr/>
        <a:lstStyle/>
        <a:p>
          <a:endParaRPr lang="en-US"/>
        </a:p>
      </dgm:t>
    </dgm:pt>
    <dgm:pt modelId="{49C19281-7D90-425E-B562-3604544B8C78}" type="sibTrans" cxnId="{0B7548D5-4ABB-4D01-8B65-19CB04F1EA1A}">
      <dgm:prSet/>
      <dgm:spPr/>
      <dgm:t>
        <a:bodyPr/>
        <a:lstStyle/>
        <a:p>
          <a:endParaRPr lang="en-US"/>
        </a:p>
      </dgm:t>
    </dgm:pt>
    <dgm:pt modelId="{3726B12F-3F18-4FF0-B809-45743A366BBA}">
      <dgm:prSet phldrT="[Text]"/>
      <dgm:spPr/>
      <dgm:t>
        <a:bodyPr/>
        <a:lstStyle/>
        <a:p>
          <a:r>
            <a:rPr lang="en-US" dirty="0"/>
            <a:t>Urus </a:t>
          </a:r>
          <a:r>
            <a:rPr lang="en-US" dirty="0" err="1"/>
            <a:t>perijinan</a:t>
          </a:r>
          <a:endParaRPr lang="en-US" dirty="0"/>
        </a:p>
      </dgm:t>
    </dgm:pt>
    <dgm:pt modelId="{565016B8-2670-43FD-BDFE-CA1A1A5EB9CF}" type="parTrans" cxnId="{54893A98-08BC-4FC3-8881-1E6FE658E288}">
      <dgm:prSet/>
      <dgm:spPr/>
      <dgm:t>
        <a:bodyPr/>
        <a:lstStyle/>
        <a:p>
          <a:endParaRPr lang="en-US"/>
        </a:p>
      </dgm:t>
    </dgm:pt>
    <dgm:pt modelId="{453FA164-5AD1-4646-8697-49D0F67C9A82}" type="sibTrans" cxnId="{54893A98-08BC-4FC3-8881-1E6FE658E288}">
      <dgm:prSet/>
      <dgm:spPr/>
      <dgm:t>
        <a:bodyPr/>
        <a:lstStyle/>
        <a:p>
          <a:endParaRPr lang="en-US"/>
        </a:p>
      </dgm:t>
    </dgm:pt>
    <dgm:pt modelId="{537AE558-110F-4249-B03A-A9CDA064E353}">
      <dgm:prSet phldrT="[Text]"/>
      <dgm:spPr/>
      <dgm:t>
        <a:bodyPr/>
        <a:lstStyle/>
        <a:p>
          <a:r>
            <a:rPr lang="en-US" dirty="0" err="1"/>
            <a:t>Rancang</a:t>
          </a:r>
          <a:r>
            <a:rPr lang="en-US" dirty="0"/>
            <a:t> </a:t>
          </a:r>
          <a:r>
            <a:rPr lang="en-US" dirty="0" err="1"/>
            <a:t>instrumen</a:t>
          </a:r>
          <a:endParaRPr lang="en-US" dirty="0"/>
        </a:p>
      </dgm:t>
    </dgm:pt>
    <dgm:pt modelId="{0A1BC5D3-14FF-4E86-8F4D-5CB0D6F33FA5}" type="parTrans" cxnId="{07319958-23FF-482D-A9AF-4E3728C9A8BE}">
      <dgm:prSet/>
      <dgm:spPr/>
      <dgm:t>
        <a:bodyPr/>
        <a:lstStyle/>
        <a:p>
          <a:endParaRPr lang="en-US"/>
        </a:p>
      </dgm:t>
    </dgm:pt>
    <dgm:pt modelId="{AFFA0E89-8886-4DD5-8B6E-E8426D734945}" type="sibTrans" cxnId="{07319958-23FF-482D-A9AF-4E3728C9A8BE}">
      <dgm:prSet/>
      <dgm:spPr/>
      <dgm:t>
        <a:bodyPr/>
        <a:lstStyle/>
        <a:p>
          <a:endParaRPr lang="en-US"/>
        </a:p>
      </dgm:t>
    </dgm:pt>
    <dgm:pt modelId="{1259B3E2-A1AE-4564-ABFA-3A65AD72F239}">
      <dgm:prSet phldrT="[Text]"/>
      <dgm:spPr/>
      <dgm:t>
        <a:bodyPr/>
        <a:lstStyle/>
        <a:p>
          <a:r>
            <a:rPr lang="en-US" dirty="0"/>
            <a:t>Display data</a:t>
          </a:r>
        </a:p>
      </dgm:t>
    </dgm:pt>
    <dgm:pt modelId="{F72D5E38-9660-43AD-9B7C-5DED52AFB3E0}" type="parTrans" cxnId="{D069F371-F6BF-4298-9F47-563775765837}">
      <dgm:prSet/>
      <dgm:spPr/>
      <dgm:t>
        <a:bodyPr/>
        <a:lstStyle/>
        <a:p>
          <a:endParaRPr lang="en-US"/>
        </a:p>
      </dgm:t>
    </dgm:pt>
    <dgm:pt modelId="{A79073EC-EB1E-49B2-AE30-90557C0B54CF}" type="sibTrans" cxnId="{D069F371-F6BF-4298-9F47-563775765837}">
      <dgm:prSet/>
      <dgm:spPr/>
      <dgm:t>
        <a:bodyPr/>
        <a:lstStyle/>
        <a:p>
          <a:endParaRPr lang="en-US"/>
        </a:p>
      </dgm:t>
    </dgm:pt>
    <dgm:pt modelId="{D0680ADF-EF2C-4C78-A0CC-0B2E69E2A400}">
      <dgm:prSet phldrT="[Text]"/>
      <dgm:spPr/>
      <dgm:t>
        <a:bodyPr/>
        <a:lstStyle/>
        <a:p>
          <a:r>
            <a:rPr lang="en-US" dirty="0" err="1"/>
            <a:t>Interpretasi</a:t>
          </a:r>
          <a:r>
            <a:rPr lang="en-US" dirty="0"/>
            <a:t> data</a:t>
          </a:r>
        </a:p>
      </dgm:t>
    </dgm:pt>
    <dgm:pt modelId="{ACFA8AF3-4737-4886-8BB2-4EC57558EE6E}" type="parTrans" cxnId="{D772B87A-32C9-4E05-BA9B-0586C61700BF}">
      <dgm:prSet/>
      <dgm:spPr/>
      <dgm:t>
        <a:bodyPr/>
        <a:lstStyle/>
        <a:p>
          <a:endParaRPr lang="en-US"/>
        </a:p>
      </dgm:t>
    </dgm:pt>
    <dgm:pt modelId="{60275562-C3D7-40A7-882F-16027B05C252}" type="sibTrans" cxnId="{D772B87A-32C9-4E05-BA9B-0586C61700BF}">
      <dgm:prSet/>
      <dgm:spPr/>
      <dgm:t>
        <a:bodyPr/>
        <a:lstStyle/>
        <a:p>
          <a:endParaRPr lang="en-US"/>
        </a:p>
      </dgm:t>
    </dgm:pt>
    <dgm:pt modelId="{3FE7F261-853A-4D59-A653-E1B2FE5F9749}">
      <dgm:prSet phldrT="[Text]"/>
      <dgm:spPr/>
      <dgm:t>
        <a:bodyPr/>
        <a:lstStyle/>
        <a:p>
          <a:r>
            <a:rPr lang="en-US" dirty="0" err="1"/>
            <a:t>Triangulasi</a:t>
          </a:r>
          <a:r>
            <a:rPr lang="en-US" dirty="0"/>
            <a:t> data</a:t>
          </a:r>
        </a:p>
      </dgm:t>
    </dgm:pt>
    <dgm:pt modelId="{B419DF75-32B2-46E0-ABBF-01BEA09D134D}" type="parTrans" cxnId="{BAEB8870-F27D-458F-B8C9-3DC9B94FA3CD}">
      <dgm:prSet/>
      <dgm:spPr/>
      <dgm:t>
        <a:bodyPr/>
        <a:lstStyle/>
        <a:p>
          <a:endParaRPr lang="en-US"/>
        </a:p>
      </dgm:t>
    </dgm:pt>
    <dgm:pt modelId="{0BEFF2A8-6581-4246-9FDA-4D146D9DC327}" type="sibTrans" cxnId="{BAEB8870-F27D-458F-B8C9-3DC9B94FA3CD}">
      <dgm:prSet/>
      <dgm:spPr/>
      <dgm:t>
        <a:bodyPr/>
        <a:lstStyle/>
        <a:p>
          <a:endParaRPr lang="en-US"/>
        </a:p>
      </dgm:t>
    </dgm:pt>
    <dgm:pt modelId="{2E0E4811-EF9C-41B5-8111-055C591EEAEB}">
      <dgm:prSet phldrT="[Text]"/>
      <dgm:spPr/>
      <dgm:t>
        <a:bodyPr/>
        <a:lstStyle/>
        <a:p>
          <a:r>
            <a:rPr lang="en-US" dirty="0"/>
            <a:t>Proofreading</a:t>
          </a:r>
        </a:p>
      </dgm:t>
    </dgm:pt>
    <dgm:pt modelId="{979B7162-6A22-40C6-A41B-B976BED4DEF6}" type="parTrans" cxnId="{4F107FCF-1560-445F-92F2-3AF0C54A47B5}">
      <dgm:prSet/>
      <dgm:spPr/>
      <dgm:t>
        <a:bodyPr/>
        <a:lstStyle/>
        <a:p>
          <a:endParaRPr lang="en-US"/>
        </a:p>
      </dgm:t>
    </dgm:pt>
    <dgm:pt modelId="{765DEEE7-1218-4950-9EEE-C93083D8DC22}" type="sibTrans" cxnId="{4F107FCF-1560-445F-92F2-3AF0C54A47B5}">
      <dgm:prSet/>
      <dgm:spPr/>
      <dgm:t>
        <a:bodyPr/>
        <a:lstStyle/>
        <a:p>
          <a:endParaRPr lang="en-US"/>
        </a:p>
      </dgm:t>
    </dgm:pt>
    <dgm:pt modelId="{682BA1F5-D2C7-417A-ACC2-B9AF919C39F9}">
      <dgm:prSet phldrT="[Text]"/>
      <dgm:spPr/>
      <dgm:t>
        <a:bodyPr/>
        <a:lstStyle/>
        <a:p>
          <a:r>
            <a:rPr lang="en-US" dirty="0"/>
            <a:t>Editing &amp; </a:t>
          </a:r>
          <a:r>
            <a:rPr lang="en-US" dirty="0" err="1"/>
            <a:t>revisi</a:t>
          </a:r>
          <a:endParaRPr lang="en-US" dirty="0"/>
        </a:p>
      </dgm:t>
    </dgm:pt>
    <dgm:pt modelId="{4A77CA9D-ADD0-4D7A-9E56-7B26A61E3578}" type="parTrans" cxnId="{6B3801E2-33EA-46F7-B83B-52AC585EFD93}">
      <dgm:prSet/>
      <dgm:spPr/>
      <dgm:t>
        <a:bodyPr/>
        <a:lstStyle/>
        <a:p>
          <a:endParaRPr lang="en-US"/>
        </a:p>
      </dgm:t>
    </dgm:pt>
    <dgm:pt modelId="{69485C89-EA5F-4E09-AF73-8848A7262109}" type="sibTrans" cxnId="{6B3801E2-33EA-46F7-B83B-52AC585EFD93}">
      <dgm:prSet/>
      <dgm:spPr/>
      <dgm:t>
        <a:bodyPr/>
        <a:lstStyle/>
        <a:p>
          <a:endParaRPr lang="en-US"/>
        </a:p>
      </dgm:t>
    </dgm:pt>
    <dgm:pt modelId="{D5A159AE-F0FC-4331-8D11-2E6EC31978C4}">
      <dgm:prSet phldrT="[Text]"/>
      <dgm:spPr/>
      <dgm:t>
        <a:bodyPr/>
        <a:lstStyle/>
        <a:p>
          <a:endParaRPr lang="en-US" dirty="0"/>
        </a:p>
      </dgm:t>
    </dgm:pt>
    <dgm:pt modelId="{296F2770-C362-4BD0-AF43-778B0BE517FE}" type="parTrans" cxnId="{55E37EC1-6EE7-42FC-9889-EC5DBCA4380C}">
      <dgm:prSet/>
      <dgm:spPr/>
      <dgm:t>
        <a:bodyPr/>
        <a:lstStyle/>
        <a:p>
          <a:endParaRPr lang="en-US"/>
        </a:p>
      </dgm:t>
    </dgm:pt>
    <dgm:pt modelId="{184BA23B-8BDA-454A-AC3D-8F36A826B297}" type="sibTrans" cxnId="{55E37EC1-6EE7-42FC-9889-EC5DBCA4380C}">
      <dgm:prSet/>
      <dgm:spPr/>
      <dgm:t>
        <a:bodyPr/>
        <a:lstStyle/>
        <a:p>
          <a:endParaRPr lang="en-US"/>
        </a:p>
      </dgm:t>
    </dgm:pt>
    <dgm:pt modelId="{6560F536-270D-4279-85D0-5D7D6F8FD006}">
      <dgm:prSet phldrT="[Text]"/>
      <dgm:spPr/>
      <dgm:t>
        <a:bodyPr/>
        <a:lstStyle/>
        <a:p>
          <a:r>
            <a:rPr lang="en-US" dirty="0" err="1"/>
            <a:t>Diseminasi</a:t>
          </a:r>
          <a:endParaRPr lang="en-US" dirty="0"/>
        </a:p>
      </dgm:t>
    </dgm:pt>
    <dgm:pt modelId="{6F9547BC-D71C-45C1-A0A2-ED18D4431061}" type="parTrans" cxnId="{3F5A2FC8-7AC5-4876-A4B1-DF69EFD53133}">
      <dgm:prSet/>
      <dgm:spPr/>
      <dgm:t>
        <a:bodyPr/>
        <a:lstStyle/>
        <a:p>
          <a:endParaRPr lang="en-US"/>
        </a:p>
      </dgm:t>
    </dgm:pt>
    <dgm:pt modelId="{78CABF40-AB2D-4B5F-AFE0-4DA56D90950C}" type="sibTrans" cxnId="{3F5A2FC8-7AC5-4876-A4B1-DF69EFD53133}">
      <dgm:prSet/>
      <dgm:spPr/>
      <dgm:t>
        <a:bodyPr/>
        <a:lstStyle/>
        <a:p>
          <a:endParaRPr lang="en-US"/>
        </a:p>
      </dgm:t>
    </dgm:pt>
    <dgm:pt modelId="{22341716-82CC-4BBE-BBA2-543AC5C306FF}" type="pres">
      <dgm:prSet presAssocID="{8600D982-3DB2-4808-AD3E-A4673E2A0A2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A4F5CA-802A-4F1F-AB61-949D3699C0E1}" type="pres">
      <dgm:prSet presAssocID="{222D46FB-ECAB-413C-85A0-89648073DC1D}" presName="compositeNode" presStyleCnt="0">
        <dgm:presLayoutVars>
          <dgm:bulletEnabled val="1"/>
        </dgm:presLayoutVars>
      </dgm:prSet>
      <dgm:spPr/>
    </dgm:pt>
    <dgm:pt modelId="{C712F87A-F68A-4798-B12B-547B2F8319E1}" type="pres">
      <dgm:prSet presAssocID="{222D46FB-ECAB-413C-85A0-89648073DC1D}" presName="image" presStyleLbl="fgImgPlace1" presStyleIdx="0" presStyleCnt="3"/>
      <dgm:spPr/>
    </dgm:pt>
    <dgm:pt modelId="{37568B8E-0CE6-4F19-A3A4-15CED028385D}" type="pres">
      <dgm:prSet presAssocID="{222D46FB-ECAB-413C-85A0-89648073DC1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4530F-51D3-46E3-878C-D0CD4BD6526C}" type="pres">
      <dgm:prSet presAssocID="{222D46FB-ECAB-413C-85A0-89648073DC1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5E5B6-E32E-451A-B1D2-4D41D793C77E}" type="pres">
      <dgm:prSet presAssocID="{27BB3FA8-E026-47BE-9CF5-842F6452F8E4}" presName="sibTrans" presStyleCnt="0"/>
      <dgm:spPr/>
    </dgm:pt>
    <dgm:pt modelId="{D7C7D633-D197-46F3-ADEA-8524599ACC6A}" type="pres">
      <dgm:prSet presAssocID="{CAE23C0C-6AA8-4690-9EA2-9B3C215121A1}" presName="compositeNode" presStyleCnt="0">
        <dgm:presLayoutVars>
          <dgm:bulletEnabled val="1"/>
        </dgm:presLayoutVars>
      </dgm:prSet>
      <dgm:spPr/>
    </dgm:pt>
    <dgm:pt modelId="{19127500-1A14-4966-B898-BF2F8C2195C0}" type="pres">
      <dgm:prSet presAssocID="{CAE23C0C-6AA8-4690-9EA2-9B3C215121A1}" presName="image" presStyleLbl="fgImgPlace1" presStyleIdx="1" presStyleCnt="3"/>
      <dgm:spPr/>
    </dgm:pt>
    <dgm:pt modelId="{40B4DFC0-DB75-4A2B-AF79-180B5AE303D3}" type="pres">
      <dgm:prSet presAssocID="{CAE23C0C-6AA8-4690-9EA2-9B3C215121A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586D7-55E4-4871-A770-12D6E5D8E21F}" type="pres">
      <dgm:prSet presAssocID="{CAE23C0C-6AA8-4690-9EA2-9B3C215121A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BF6EE-C47E-401C-B201-2402AD7C2FFF}" type="pres">
      <dgm:prSet presAssocID="{F8BF6D4C-CDD6-4791-871B-A8ED7D229D09}" presName="sibTrans" presStyleCnt="0"/>
      <dgm:spPr/>
    </dgm:pt>
    <dgm:pt modelId="{586A23D3-89BD-4637-AA0A-38BE35E62F6D}" type="pres">
      <dgm:prSet presAssocID="{58512DC4-6132-4650-BCE7-01ABEF73921F}" presName="compositeNode" presStyleCnt="0">
        <dgm:presLayoutVars>
          <dgm:bulletEnabled val="1"/>
        </dgm:presLayoutVars>
      </dgm:prSet>
      <dgm:spPr/>
    </dgm:pt>
    <dgm:pt modelId="{A48AD7A6-CDBA-4DD0-B092-78333D25B9E8}" type="pres">
      <dgm:prSet presAssocID="{58512DC4-6132-4650-BCE7-01ABEF73921F}" presName="image" presStyleLbl="fgImgPlace1" presStyleIdx="2" presStyleCnt="3"/>
      <dgm:spPr/>
    </dgm:pt>
    <dgm:pt modelId="{464A097F-90D6-4FFD-9269-309062120B1A}" type="pres">
      <dgm:prSet presAssocID="{58512DC4-6132-4650-BCE7-01ABEF73921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BB26B-6B19-4E00-A22C-ABF20258B822}" type="pres">
      <dgm:prSet presAssocID="{58512DC4-6132-4650-BCE7-01ABEF73921F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D78A1A-BA0C-40D1-9E0C-78B594E6FEA8}" srcId="{CAE23C0C-6AA8-4690-9EA2-9B3C215121A1}" destId="{372CDEAC-3833-4E24-B1CC-A74562430546}" srcOrd="0" destOrd="0" parTransId="{E692DC34-2B51-4E13-9573-72A725C4B5F4}" sibTransId="{58EF1C2F-EA17-47D2-9B61-D42AED810848}"/>
    <dgm:cxn modelId="{F1D59BA1-C2E4-4663-AC05-DC9F33D64D60}" type="presOf" srcId="{9AC9BCE4-D005-4392-B4F9-74EB898789BF}" destId="{37568B8E-0CE6-4F19-A3A4-15CED028385D}" srcOrd="0" destOrd="2" presId="urn:microsoft.com/office/officeart/2005/8/layout/hList2#1"/>
    <dgm:cxn modelId="{1F8A902E-3ABE-4499-A4CA-6D51B8B6263B}" type="presOf" srcId="{6560F536-270D-4279-85D0-5D7D6F8FD006}" destId="{464A097F-90D6-4FFD-9269-309062120B1A}" srcOrd="0" destOrd="4" presId="urn:microsoft.com/office/officeart/2005/8/layout/hList2#1"/>
    <dgm:cxn modelId="{BE7F8ACC-EE6E-47EB-BAB6-3C99436A6CA5}" type="presOf" srcId="{CFEFECEC-20CC-428C-A395-029540B011C1}" destId="{464A097F-90D6-4FFD-9269-309062120B1A}" srcOrd="0" destOrd="1" presId="urn:microsoft.com/office/officeart/2005/8/layout/hList2#1"/>
    <dgm:cxn modelId="{6B6B3971-A0C0-451F-9DE9-921EA80007AC}" srcId="{CAE23C0C-6AA8-4690-9EA2-9B3C215121A1}" destId="{A000F9E1-7084-4262-A585-5CDBE7BE23FF}" srcOrd="1" destOrd="0" parTransId="{B23873B9-4BB6-4B30-9975-A699B3230901}" sibTransId="{2C5A4A45-7B28-4D6F-A7C7-5DEB4A11E38B}"/>
    <dgm:cxn modelId="{4F107FCF-1560-445F-92F2-3AF0C54A47B5}" srcId="{58512DC4-6132-4650-BCE7-01ABEF73921F}" destId="{2E0E4811-EF9C-41B5-8111-055C591EEAEB}" srcOrd="2" destOrd="0" parTransId="{979B7162-6A22-40C6-A41B-B976BED4DEF6}" sibTransId="{765DEEE7-1218-4950-9EEE-C93083D8DC22}"/>
    <dgm:cxn modelId="{86883726-7E83-488D-946D-C10CCD96293C}" type="presOf" srcId="{682BA1F5-D2C7-417A-ACC2-B9AF919C39F9}" destId="{464A097F-90D6-4FFD-9269-309062120B1A}" srcOrd="0" destOrd="3" presId="urn:microsoft.com/office/officeart/2005/8/layout/hList2#1"/>
    <dgm:cxn modelId="{55E37EC1-6EE7-42FC-9889-EC5DBCA4380C}" srcId="{58512DC4-6132-4650-BCE7-01ABEF73921F}" destId="{D5A159AE-F0FC-4331-8D11-2E6EC31978C4}" srcOrd="5" destOrd="0" parTransId="{296F2770-C362-4BD0-AF43-778B0BE517FE}" sibTransId="{184BA23B-8BDA-454A-AC3D-8F36A826B297}"/>
    <dgm:cxn modelId="{B9B644DC-BA75-4E64-A772-1ECFAD45B954}" type="presOf" srcId="{222D46FB-ECAB-413C-85A0-89648073DC1D}" destId="{9574530F-51D3-46E3-878C-D0CD4BD6526C}" srcOrd="0" destOrd="0" presId="urn:microsoft.com/office/officeart/2005/8/layout/hList2#1"/>
    <dgm:cxn modelId="{D069F371-F6BF-4298-9F47-563775765837}" srcId="{CAE23C0C-6AA8-4690-9EA2-9B3C215121A1}" destId="{1259B3E2-A1AE-4564-ABFA-3A65AD72F239}" srcOrd="2" destOrd="0" parTransId="{F72D5E38-9660-43AD-9B7C-5DED52AFB3E0}" sibTransId="{A79073EC-EB1E-49B2-AE30-90557C0B54CF}"/>
    <dgm:cxn modelId="{559B276E-76A2-4960-A3B8-5B4EEDCD0A02}" srcId="{8600D982-3DB2-4808-AD3E-A4673E2A0A20}" destId="{58512DC4-6132-4650-BCE7-01ABEF73921F}" srcOrd="2" destOrd="0" parTransId="{8BAA1D31-7AA2-4FAD-A665-C38C383901C9}" sibTransId="{39B6A96E-C77D-41E3-9AF1-B903B5B9BEDE}"/>
    <dgm:cxn modelId="{1125158F-2514-4F99-AF34-002D36D726BA}" type="presOf" srcId="{57485355-2967-409A-A6C7-841447BB84A0}" destId="{464A097F-90D6-4FFD-9269-309062120B1A}" srcOrd="0" destOrd="0" presId="urn:microsoft.com/office/officeart/2005/8/layout/hList2#1"/>
    <dgm:cxn modelId="{51818D10-490F-426B-B80F-C831704424A4}" srcId="{8600D982-3DB2-4808-AD3E-A4673E2A0A20}" destId="{222D46FB-ECAB-413C-85A0-89648073DC1D}" srcOrd="0" destOrd="0" parTransId="{560A4684-B872-49E3-81E0-6D41D339DA5B}" sibTransId="{27BB3FA8-E026-47BE-9CF5-842F6452F8E4}"/>
    <dgm:cxn modelId="{B26D7139-0FFA-4B69-9A13-E7A642D4B517}" type="presOf" srcId="{FF34ADAE-D2ED-4C88-AE63-F2AB5C52AFE0}" destId="{37568B8E-0CE6-4F19-A3A4-15CED028385D}" srcOrd="0" destOrd="1" presId="urn:microsoft.com/office/officeart/2005/8/layout/hList2#1"/>
    <dgm:cxn modelId="{FC13403D-0350-4EF3-AEAD-8F14BAF211FC}" srcId="{222D46FB-ECAB-413C-85A0-89648073DC1D}" destId="{5D5D0CCB-F3CF-4B5C-ADE4-3A31B84346EE}" srcOrd="0" destOrd="0" parTransId="{0BB0C0F0-9955-4D27-AEBB-056289D7740E}" sibTransId="{AE5A055C-585B-425B-B648-AB380917C71D}"/>
    <dgm:cxn modelId="{1FA57C43-788E-4C12-A41E-1AA1FFEC5345}" type="presOf" srcId="{CAE23C0C-6AA8-4690-9EA2-9B3C215121A1}" destId="{57D586D7-55E4-4871-A770-12D6E5D8E21F}" srcOrd="0" destOrd="0" presId="urn:microsoft.com/office/officeart/2005/8/layout/hList2#1"/>
    <dgm:cxn modelId="{8E45F3EC-3909-4C31-99B9-A7174C72355D}" type="presOf" srcId="{537AE558-110F-4249-B03A-A9CDA064E353}" destId="{37568B8E-0CE6-4F19-A3A4-15CED028385D}" srcOrd="0" destOrd="4" presId="urn:microsoft.com/office/officeart/2005/8/layout/hList2#1"/>
    <dgm:cxn modelId="{27F0ECF7-1513-4A5F-A549-8E71DEFB28F6}" srcId="{8600D982-3DB2-4808-AD3E-A4673E2A0A20}" destId="{CAE23C0C-6AA8-4690-9EA2-9B3C215121A1}" srcOrd="1" destOrd="0" parTransId="{795659BD-8B6E-4A43-B0C0-0DABEBBAF4FA}" sibTransId="{F8BF6D4C-CDD6-4791-871B-A8ED7D229D09}"/>
    <dgm:cxn modelId="{827DF71A-E9B9-471A-B570-072A67E30530}" type="presOf" srcId="{A000F9E1-7084-4262-A585-5CDBE7BE23FF}" destId="{40B4DFC0-DB75-4A2B-AF79-180B5AE303D3}" srcOrd="0" destOrd="1" presId="urn:microsoft.com/office/officeart/2005/8/layout/hList2#1"/>
    <dgm:cxn modelId="{19A4000B-F4BA-4436-A3D0-5E3BBF17755B}" srcId="{58512DC4-6132-4650-BCE7-01ABEF73921F}" destId="{57485355-2967-409A-A6C7-841447BB84A0}" srcOrd="0" destOrd="0" parTransId="{5D3FCA4D-7C71-440E-AED4-D0E38793D9EF}" sibTransId="{DB819ABF-262E-4746-93AB-35ABC405BFA3}"/>
    <dgm:cxn modelId="{D604495F-DC47-4028-AB29-6F720126CBD5}" type="presOf" srcId="{D0680ADF-EF2C-4C78-A0CC-0B2E69E2A400}" destId="{40B4DFC0-DB75-4A2B-AF79-180B5AE303D3}" srcOrd="0" destOrd="3" presId="urn:microsoft.com/office/officeart/2005/8/layout/hList2#1"/>
    <dgm:cxn modelId="{0B7548D5-4ABB-4D01-8B65-19CB04F1EA1A}" srcId="{222D46FB-ECAB-413C-85A0-89648073DC1D}" destId="{9AC9BCE4-D005-4392-B4F9-74EB898789BF}" srcOrd="2" destOrd="0" parTransId="{6D20F8BB-385D-4C3D-9912-ADCBC57A05C7}" sibTransId="{49C19281-7D90-425E-B562-3604544B8C78}"/>
    <dgm:cxn modelId="{3F5A2FC8-7AC5-4876-A4B1-DF69EFD53133}" srcId="{58512DC4-6132-4650-BCE7-01ABEF73921F}" destId="{6560F536-270D-4279-85D0-5D7D6F8FD006}" srcOrd="4" destOrd="0" parTransId="{6F9547BC-D71C-45C1-A0A2-ED18D4431061}" sibTransId="{78CABF40-AB2D-4B5F-AFE0-4DA56D90950C}"/>
    <dgm:cxn modelId="{6B3801E2-33EA-46F7-B83B-52AC585EFD93}" srcId="{58512DC4-6132-4650-BCE7-01ABEF73921F}" destId="{682BA1F5-D2C7-417A-ACC2-B9AF919C39F9}" srcOrd="3" destOrd="0" parTransId="{4A77CA9D-ADD0-4D7A-9E56-7B26A61E3578}" sibTransId="{69485C89-EA5F-4E09-AF73-8848A7262109}"/>
    <dgm:cxn modelId="{B452A127-2273-406E-85AB-B4963A6FABEF}" type="presOf" srcId="{1259B3E2-A1AE-4564-ABFA-3A65AD72F239}" destId="{40B4DFC0-DB75-4A2B-AF79-180B5AE303D3}" srcOrd="0" destOrd="2" presId="urn:microsoft.com/office/officeart/2005/8/layout/hList2#1"/>
    <dgm:cxn modelId="{B6DD8501-93A3-47E2-8003-92975A5FA0BB}" type="presOf" srcId="{372CDEAC-3833-4E24-B1CC-A74562430546}" destId="{40B4DFC0-DB75-4A2B-AF79-180B5AE303D3}" srcOrd="0" destOrd="0" presId="urn:microsoft.com/office/officeart/2005/8/layout/hList2#1"/>
    <dgm:cxn modelId="{D772B87A-32C9-4E05-BA9B-0586C61700BF}" srcId="{CAE23C0C-6AA8-4690-9EA2-9B3C215121A1}" destId="{D0680ADF-EF2C-4C78-A0CC-0B2E69E2A400}" srcOrd="3" destOrd="0" parTransId="{ACFA8AF3-4737-4886-8BB2-4EC57558EE6E}" sibTransId="{60275562-C3D7-40A7-882F-16027B05C252}"/>
    <dgm:cxn modelId="{D09BDF08-BCCE-4D48-A3F2-84C9D4D8571F}" type="presOf" srcId="{2E0E4811-EF9C-41B5-8111-055C591EEAEB}" destId="{464A097F-90D6-4FFD-9269-309062120B1A}" srcOrd="0" destOrd="2" presId="urn:microsoft.com/office/officeart/2005/8/layout/hList2#1"/>
    <dgm:cxn modelId="{54893A98-08BC-4FC3-8881-1E6FE658E288}" srcId="{222D46FB-ECAB-413C-85A0-89648073DC1D}" destId="{3726B12F-3F18-4FF0-B809-45743A366BBA}" srcOrd="3" destOrd="0" parTransId="{565016B8-2670-43FD-BDFE-CA1A1A5EB9CF}" sibTransId="{453FA164-5AD1-4646-8697-49D0F67C9A82}"/>
    <dgm:cxn modelId="{07319958-23FF-482D-A9AF-4E3728C9A8BE}" srcId="{222D46FB-ECAB-413C-85A0-89648073DC1D}" destId="{537AE558-110F-4249-B03A-A9CDA064E353}" srcOrd="4" destOrd="0" parTransId="{0A1BC5D3-14FF-4E86-8F4D-5CB0D6F33FA5}" sibTransId="{AFFA0E89-8886-4DD5-8B6E-E8426D734945}"/>
    <dgm:cxn modelId="{51585D22-3D01-43F9-89DD-3F36076B411A}" type="presOf" srcId="{58512DC4-6132-4650-BCE7-01ABEF73921F}" destId="{38FBB26B-6B19-4E00-A22C-ABF20258B822}" srcOrd="0" destOrd="0" presId="urn:microsoft.com/office/officeart/2005/8/layout/hList2#1"/>
    <dgm:cxn modelId="{F78D6466-8F01-4C10-9BFC-21B9DE5A68F4}" type="presOf" srcId="{3FE7F261-853A-4D59-A653-E1B2FE5F9749}" destId="{40B4DFC0-DB75-4A2B-AF79-180B5AE303D3}" srcOrd="0" destOrd="4" presId="urn:microsoft.com/office/officeart/2005/8/layout/hList2#1"/>
    <dgm:cxn modelId="{7F6273E4-602C-46CC-9C4D-8A7CF2AF1E3C}" type="presOf" srcId="{3726B12F-3F18-4FF0-B809-45743A366BBA}" destId="{37568B8E-0CE6-4F19-A3A4-15CED028385D}" srcOrd="0" destOrd="3" presId="urn:microsoft.com/office/officeart/2005/8/layout/hList2#1"/>
    <dgm:cxn modelId="{41C1B922-7CA9-4C12-B0E3-E3CFAE4500EA}" type="presOf" srcId="{8600D982-3DB2-4808-AD3E-A4673E2A0A20}" destId="{22341716-82CC-4BBE-BBA2-543AC5C306FF}" srcOrd="0" destOrd="0" presId="urn:microsoft.com/office/officeart/2005/8/layout/hList2#1"/>
    <dgm:cxn modelId="{193D9CEA-0B5E-48E3-83B4-ACE0969E2F4A}" srcId="{222D46FB-ECAB-413C-85A0-89648073DC1D}" destId="{FF34ADAE-D2ED-4C88-AE63-F2AB5C52AFE0}" srcOrd="1" destOrd="0" parTransId="{EFE60C4B-E6C0-48D5-96CD-A42906A40253}" sibTransId="{99E2B3FF-806A-49DB-8E4E-463A5F72C265}"/>
    <dgm:cxn modelId="{BAEB8870-F27D-458F-B8C9-3DC9B94FA3CD}" srcId="{CAE23C0C-6AA8-4690-9EA2-9B3C215121A1}" destId="{3FE7F261-853A-4D59-A653-E1B2FE5F9749}" srcOrd="4" destOrd="0" parTransId="{B419DF75-32B2-46E0-ABBF-01BEA09D134D}" sibTransId="{0BEFF2A8-6581-4246-9FDA-4D146D9DC327}"/>
    <dgm:cxn modelId="{BDC7F71F-406A-4CBC-80B7-42FEE3CF330B}" type="presOf" srcId="{5D5D0CCB-F3CF-4B5C-ADE4-3A31B84346EE}" destId="{37568B8E-0CE6-4F19-A3A4-15CED028385D}" srcOrd="0" destOrd="0" presId="urn:microsoft.com/office/officeart/2005/8/layout/hList2#1"/>
    <dgm:cxn modelId="{26E0E882-0AF8-46B7-974C-7E1C690CB28F}" type="presOf" srcId="{D5A159AE-F0FC-4331-8D11-2E6EC31978C4}" destId="{464A097F-90D6-4FFD-9269-309062120B1A}" srcOrd="0" destOrd="5" presId="urn:microsoft.com/office/officeart/2005/8/layout/hList2#1"/>
    <dgm:cxn modelId="{E087A3F8-5FE9-4E9A-BF27-348289F8EFD5}" srcId="{58512DC4-6132-4650-BCE7-01ABEF73921F}" destId="{CFEFECEC-20CC-428C-A395-029540B011C1}" srcOrd="1" destOrd="0" parTransId="{DC8E5B3D-3D59-435F-BEFB-9F63B27CB7D5}" sibTransId="{C374D6D6-44CE-4509-BB90-1833A3186363}"/>
    <dgm:cxn modelId="{A7B02535-56A7-4985-AAD4-5B386CC65E02}" type="presParOf" srcId="{22341716-82CC-4BBE-BBA2-543AC5C306FF}" destId="{6AA4F5CA-802A-4F1F-AB61-949D3699C0E1}" srcOrd="0" destOrd="0" presId="urn:microsoft.com/office/officeart/2005/8/layout/hList2#1"/>
    <dgm:cxn modelId="{85751596-34F5-4457-83CC-FF8D780E023E}" type="presParOf" srcId="{6AA4F5CA-802A-4F1F-AB61-949D3699C0E1}" destId="{C712F87A-F68A-4798-B12B-547B2F8319E1}" srcOrd="0" destOrd="0" presId="urn:microsoft.com/office/officeart/2005/8/layout/hList2#1"/>
    <dgm:cxn modelId="{039FC8B2-7C15-4D01-B00B-70110A952A06}" type="presParOf" srcId="{6AA4F5CA-802A-4F1F-AB61-949D3699C0E1}" destId="{37568B8E-0CE6-4F19-A3A4-15CED028385D}" srcOrd="1" destOrd="0" presId="urn:microsoft.com/office/officeart/2005/8/layout/hList2#1"/>
    <dgm:cxn modelId="{8E30965B-2BDF-45A3-9587-9E310A73758F}" type="presParOf" srcId="{6AA4F5CA-802A-4F1F-AB61-949D3699C0E1}" destId="{9574530F-51D3-46E3-878C-D0CD4BD6526C}" srcOrd="2" destOrd="0" presId="urn:microsoft.com/office/officeart/2005/8/layout/hList2#1"/>
    <dgm:cxn modelId="{8223B2EE-27D4-4862-ABDD-AC223AF4CEC3}" type="presParOf" srcId="{22341716-82CC-4BBE-BBA2-543AC5C306FF}" destId="{CD45E5B6-E32E-451A-B1D2-4D41D793C77E}" srcOrd="1" destOrd="0" presId="urn:microsoft.com/office/officeart/2005/8/layout/hList2#1"/>
    <dgm:cxn modelId="{3576F276-40A1-4D1C-993F-D75238FC79C3}" type="presParOf" srcId="{22341716-82CC-4BBE-BBA2-543AC5C306FF}" destId="{D7C7D633-D197-46F3-ADEA-8524599ACC6A}" srcOrd="2" destOrd="0" presId="urn:microsoft.com/office/officeart/2005/8/layout/hList2#1"/>
    <dgm:cxn modelId="{94D6F3FC-CBFB-437E-AB11-370BBA38DFE0}" type="presParOf" srcId="{D7C7D633-D197-46F3-ADEA-8524599ACC6A}" destId="{19127500-1A14-4966-B898-BF2F8C2195C0}" srcOrd="0" destOrd="0" presId="urn:microsoft.com/office/officeart/2005/8/layout/hList2#1"/>
    <dgm:cxn modelId="{CD0DBCA2-19BC-45A9-A873-AB777F4B7B4B}" type="presParOf" srcId="{D7C7D633-D197-46F3-ADEA-8524599ACC6A}" destId="{40B4DFC0-DB75-4A2B-AF79-180B5AE303D3}" srcOrd="1" destOrd="0" presId="urn:microsoft.com/office/officeart/2005/8/layout/hList2#1"/>
    <dgm:cxn modelId="{66AE7DFD-CED5-45C4-BEF2-7410D292FDCA}" type="presParOf" srcId="{D7C7D633-D197-46F3-ADEA-8524599ACC6A}" destId="{57D586D7-55E4-4871-A770-12D6E5D8E21F}" srcOrd="2" destOrd="0" presId="urn:microsoft.com/office/officeart/2005/8/layout/hList2#1"/>
    <dgm:cxn modelId="{EBF44D50-4D0A-440E-94DE-DB87D48F7EDB}" type="presParOf" srcId="{22341716-82CC-4BBE-BBA2-543AC5C306FF}" destId="{3F5BF6EE-C47E-401C-B201-2402AD7C2FFF}" srcOrd="3" destOrd="0" presId="urn:microsoft.com/office/officeart/2005/8/layout/hList2#1"/>
    <dgm:cxn modelId="{0A19A232-7AF5-4690-A3A0-74C6C78061FB}" type="presParOf" srcId="{22341716-82CC-4BBE-BBA2-543AC5C306FF}" destId="{586A23D3-89BD-4637-AA0A-38BE35E62F6D}" srcOrd="4" destOrd="0" presId="urn:microsoft.com/office/officeart/2005/8/layout/hList2#1"/>
    <dgm:cxn modelId="{87DB076A-F8A7-4F9F-A79C-329F92AA0B45}" type="presParOf" srcId="{586A23D3-89BD-4637-AA0A-38BE35E62F6D}" destId="{A48AD7A6-CDBA-4DD0-B092-78333D25B9E8}" srcOrd="0" destOrd="0" presId="urn:microsoft.com/office/officeart/2005/8/layout/hList2#1"/>
    <dgm:cxn modelId="{7EC87160-F2DA-47E8-A1D8-DF747E8417BF}" type="presParOf" srcId="{586A23D3-89BD-4637-AA0A-38BE35E62F6D}" destId="{464A097F-90D6-4FFD-9269-309062120B1A}" srcOrd="1" destOrd="0" presId="urn:microsoft.com/office/officeart/2005/8/layout/hList2#1"/>
    <dgm:cxn modelId="{B483BF91-DA5B-4C24-BDCC-38A8281F7BBB}" type="presParOf" srcId="{586A23D3-89BD-4637-AA0A-38BE35E62F6D}" destId="{38FBB26B-6B19-4E00-A22C-ABF20258B822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4530F-51D3-46E3-878C-D0CD4BD6526C}">
      <dsp:nvSpPr>
        <dsp:cNvPr id="0" name=""/>
        <dsp:cNvSpPr/>
      </dsp:nvSpPr>
      <dsp:spPr>
        <a:xfrm rot="16200000">
          <a:off x="-1776935" y="2617176"/>
          <a:ext cx="3994594" cy="35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1653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PRA-LAPANGAN</a:t>
          </a:r>
        </a:p>
      </dsp:txBody>
      <dsp:txXfrm>
        <a:off x="-1776935" y="2617176"/>
        <a:ext cx="3994594" cy="353370"/>
      </dsp:txXfrm>
    </dsp:sp>
    <dsp:sp modelId="{37568B8E-0CE6-4F19-A3A4-15CED028385D}">
      <dsp:nvSpPr>
        <dsp:cNvPr id="0" name=""/>
        <dsp:cNvSpPr/>
      </dsp:nvSpPr>
      <dsp:spPr>
        <a:xfrm>
          <a:off x="397046" y="796564"/>
          <a:ext cx="1760160" cy="3994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11653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Identifikasi</a:t>
          </a:r>
          <a:r>
            <a:rPr lang="en-US" sz="1800" kern="1200" dirty="0"/>
            <a:t> </a:t>
          </a:r>
          <a:r>
            <a:rPr lang="en-US" sz="1800" kern="1200" dirty="0" err="1"/>
            <a:t>persoalan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Rancang</a:t>
          </a:r>
          <a:r>
            <a:rPr lang="en-US" sz="1800" kern="1200" dirty="0"/>
            <a:t> </a:t>
          </a:r>
          <a:r>
            <a:rPr lang="en-US" sz="1800" kern="1200" dirty="0" err="1"/>
            <a:t>desain</a:t>
          </a:r>
          <a:r>
            <a:rPr lang="en-US" sz="1800" kern="1200" dirty="0"/>
            <a:t> </a:t>
          </a:r>
          <a:r>
            <a:rPr lang="en-US" sz="1800" kern="1200" dirty="0" err="1"/>
            <a:t>penelitian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Tulis</a:t>
          </a:r>
          <a:r>
            <a:rPr lang="en-US" sz="1800" kern="1200" dirty="0"/>
            <a:t> proposal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Urus </a:t>
          </a:r>
          <a:r>
            <a:rPr lang="en-US" sz="1800" kern="1200" dirty="0" err="1"/>
            <a:t>perijinan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Rancang</a:t>
          </a:r>
          <a:r>
            <a:rPr lang="en-US" sz="1800" kern="1200" dirty="0"/>
            <a:t> </a:t>
          </a:r>
          <a:r>
            <a:rPr lang="en-US" sz="1800" kern="1200" dirty="0" err="1"/>
            <a:t>instrumen</a:t>
          </a:r>
          <a:endParaRPr lang="en-US" sz="1800" kern="1200" dirty="0"/>
        </a:p>
      </dsp:txBody>
      <dsp:txXfrm>
        <a:off x="397046" y="796564"/>
        <a:ext cx="1760160" cy="3994594"/>
      </dsp:txXfrm>
    </dsp:sp>
    <dsp:sp modelId="{C712F87A-F68A-4798-B12B-547B2F8319E1}">
      <dsp:nvSpPr>
        <dsp:cNvPr id="0" name=""/>
        <dsp:cNvSpPr/>
      </dsp:nvSpPr>
      <dsp:spPr>
        <a:xfrm>
          <a:off x="43675" y="330115"/>
          <a:ext cx="706741" cy="7067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586D7-55E4-4871-A770-12D6E5D8E21F}">
      <dsp:nvSpPr>
        <dsp:cNvPr id="0" name=""/>
        <dsp:cNvSpPr/>
      </dsp:nvSpPr>
      <dsp:spPr>
        <a:xfrm rot="16200000">
          <a:off x="780222" y="2617176"/>
          <a:ext cx="3994594" cy="35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1653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LAPANGAN</a:t>
          </a:r>
        </a:p>
      </dsp:txBody>
      <dsp:txXfrm>
        <a:off x="780222" y="2617176"/>
        <a:ext cx="3994594" cy="353370"/>
      </dsp:txXfrm>
    </dsp:sp>
    <dsp:sp modelId="{40B4DFC0-DB75-4A2B-AF79-180B5AE303D3}">
      <dsp:nvSpPr>
        <dsp:cNvPr id="0" name=""/>
        <dsp:cNvSpPr/>
      </dsp:nvSpPr>
      <dsp:spPr>
        <a:xfrm>
          <a:off x="2954204" y="796564"/>
          <a:ext cx="1760160" cy="3994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11653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Kumpulkan</a:t>
          </a:r>
          <a:r>
            <a:rPr lang="en-US" sz="1800" kern="1200" dirty="0"/>
            <a:t>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Reduksi</a:t>
          </a:r>
          <a:r>
            <a:rPr lang="en-US" sz="1800" kern="1200" dirty="0"/>
            <a:t>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Display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Interpretasi</a:t>
          </a:r>
          <a:r>
            <a:rPr lang="en-US" sz="1800" kern="1200" dirty="0"/>
            <a:t>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Triangulasi</a:t>
          </a:r>
          <a:r>
            <a:rPr lang="en-US" sz="1800" kern="1200" dirty="0"/>
            <a:t> data</a:t>
          </a:r>
        </a:p>
      </dsp:txBody>
      <dsp:txXfrm>
        <a:off x="2954204" y="796564"/>
        <a:ext cx="1760160" cy="3994594"/>
      </dsp:txXfrm>
    </dsp:sp>
    <dsp:sp modelId="{19127500-1A14-4966-B898-BF2F8C2195C0}">
      <dsp:nvSpPr>
        <dsp:cNvPr id="0" name=""/>
        <dsp:cNvSpPr/>
      </dsp:nvSpPr>
      <dsp:spPr>
        <a:xfrm>
          <a:off x="2600834" y="330115"/>
          <a:ext cx="706741" cy="7067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BB26B-6B19-4E00-A22C-ABF20258B822}">
      <dsp:nvSpPr>
        <dsp:cNvPr id="0" name=""/>
        <dsp:cNvSpPr/>
      </dsp:nvSpPr>
      <dsp:spPr>
        <a:xfrm rot="16200000">
          <a:off x="3337380" y="2617176"/>
          <a:ext cx="3994594" cy="35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1653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PASCA-LAPANGAN</a:t>
          </a:r>
        </a:p>
      </dsp:txBody>
      <dsp:txXfrm>
        <a:off x="3337380" y="2617176"/>
        <a:ext cx="3994594" cy="353370"/>
      </dsp:txXfrm>
    </dsp:sp>
    <dsp:sp modelId="{464A097F-90D6-4FFD-9269-309062120B1A}">
      <dsp:nvSpPr>
        <dsp:cNvPr id="0" name=""/>
        <dsp:cNvSpPr/>
      </dsp:nvSpPr>
      <dsp:spPr>
        <a:xfrm>
          <a:off x="5511363" y="796564"/>
          <a:ext cx="1760160" cy="3994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11653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Analisis</a:t>
          </a:r>
          <a:r>
            <a:rPr lang="en-US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Tuliskan</a:t>
          </a:r>
          <a:r>
            <a:rPr lang="en-US" sz="1800" kern="1200" dirty="0"/>
            <a:t> </a:t>
          </a:r>
          <a:r>
            <a:rPr lang="en-US" sz="1800" kern="1200" dirty="0" err="1"/>
            <a:t>laporan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Proofreading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Editing &amp; </a:t>
          </a:r>
          <a:r>
            <a:rPr lang="en-US" sz="1800" kern="1200" dirty="0" err="1"/>
            <a:t>revisi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Diseminasi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5511363" y="796564"/>
        <a:ext cx="1760160" cy="3994594"/>
      </dsp:txXfrm>
    </dsp:sp>
    <dsp:sp modelId="{A48AD7A6-CDBA-4DD0-B092-78333D25B9E8}">
      <dsp:nvSpPr>
        <dsp:cNvPr id="0" name=""/>
        <dsp:cNvSpPr/>
      </dsp:nvSpPr>
      <dsp:spPr>
        <a:xfrm>
          <a:off x="5157992" y="330115"/>
          <a:ext cx="706741" cy="7067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A5900-7643-4E63-B40D-3C57AC98381D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8D16A-4B0A-4D9E-AA63-12F5E0821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2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LANGKAH-LANGKAH METODOLOGI PENELITIAN KONTEMPORER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Masdar Hilmy</a:t>
            </a:r>
          </a:p>
          <a:p>
            <a:r>
              <a:rPr lang="en-US" sz="2800" dirty="0"/>
              <a:t>IAIN </a:t>
            </a:r>
            <a:r>
              <a:rPr lang="en-US" sz="2800" dirty="0" err="1"/>
              <a:t>Palangkaraya</a:t>
            </a:r>
            <a:r>
              <a:rPr lang="en-US" sz="2800" dirty="0"/>
              <a:t>, 12 Feb 2017</a:t>
            </a:r>
          </a:p>
        </p:txBody>
      </p:sp>
    </p:spTree>
    <p:extLst>
      <p:ext uri="{BB962C8B-B14F-4D97-AF65-F5344CB8AC3E}">
        <p14:creationId xmlns:p14="http://schemas.microsoft.com/office/powerpoint/2010/main" val="19074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/>
              <a:t>Reduksi</a:t>
            </a:r>
            <a:r>
              <a:rPr lang="en-US" sz="4800" dirty="0" smtClean="0"/>
              <a:t> data</a:t>
            </a:r>
          </a:p>
          <a:p>
            <a:r>
              <a:rPr lang="en-US" sz="4800" dirty="0" smtClean="0"/>
              <a:t>Display data</a:t>
            </a:r>
          </a:p>
          <a:p>
            <a:r>
              <a:rPr lang="en-US" sz="4800" dirty="0" err="1" smtClean="0"/>
              <a:t>Penarikan</a:t>
            </a:r>
            <a:r>
              <a:rPr lang="en-US" sz="4800" dirty="0" smtClean="0"/>
              <a:t> </a:t>
            </a:r>
            <a:r>
              <a:rPr lang="en-US" sz="4800" dirty="0" err="1" smtClean="0"/>
              <a:t>kesimpulan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verifikasi</a:t>
            </a:r>
            <a:r>
              <a:rPr lang="en-US" sz="4800" dirty="0" smtClean="0"/>
              <a:t> (Miles &amp; </a:t>
            </a:r>
            <a:r>
              <a:rPr lang="en-US" sz="4800" dirty="0" err="1" smtClean="0"/>
              <a:t>Huberman</a:t>
            </a:r>
            <a:r>
              <a:rPr lang="en-US" sz="4800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2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ANALISIS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Successive Approximation</a:t>
            </a:r>
          </a:p>
          <a:p>
            <a:r>
              <a:rPr lang="en-US" sz="4000" dirty="0" smtClean="0"/>
              <a:t>Illustrative Method</a:t>
            </a:r>
          </a:p>
          <a:p>
            <a:r>
              <a:rPr lang="en-US" sz="4000" dirty="0" smtClean="0"/>
              <a:t>Analytic Comparison</a:t>
            </a:r>
          </a:p>
          <a:p>
            <a:r>
              <a:rPr lang="en-US" sz="4000" dirty="0" smtClean="0"/>
              <a:t>Domain Analysis</a:t>
            </a:r>
          </a:p>
          <a:p>
            <a:r>
              <a:rPr lang="en-US" sz="4000" dirty="0" smtClean="0"/>
              <a:t>Ideal Types (Lawrence </a:t>
            </a:r>
            <a:r>
              <a:rPr lang="en-US" sz="4000" dirty="0" err="1" smtClean="0"/>
              <a:t>Neuman</a:t>
            </a:r>
            <a:r>
              <a:rPr lang="en-US" sz="4000" dirty="0" smtClean="0"/>
              <a:t>: 1997)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ANALISIS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Noting Patterns, Themes (typological research)</a:t>
            </a:r>
          </a:p>
          <a:p>
            <a:r>
              <a:rPr lang="en-US" sz="2400" dirty="0" smtClean="0"/>
              <a:t>Seeing Plausibility (making sense)</a:t>
            </a:r>
          </a:p>
          <a:p>
            <a:r>
              <a:rPr lang="en-US" sz="2400" dirty="0" smtClean="0"/>
              <a:t>Clustering</a:t>
            </a:r>
          </a:p>
          <a:p>
            <a:r>
              <a:rPr lang="en-US" sz="2400" dirty="0" smtClean="0"/>
              <a:t>Making Metaphors</a:t>
            </a:r>
          </a:p>
          <a:p>
            <a:r>
              <a:rPr lang="en-US" sz="2400" dirty="0" smtClean="0"/>
              <a:t>Counting</a:t>
            </a:r>
          </a:p>
          <a:p>
            <a:r>
              <a:rPr lang="en-US" sz="2400" dirty="0" smtClean="0"/>
              <a:t>Making Contrasts/Comparisons</a:t>
            </a:r>
          </a:p>
          <a:p>
            <a:r>
              <a:rPr lang="en-US" sz="2400" dirty="0" smtClean="0"/>
              <a:t>Partitioning Variables</a:t>
            </a:r>
          </a:p>
          <a:p>
            <a:r>
              <a:rPr lang="en-US" sz="2400" dirty="0" smtClean="0"/>
              <a:t>Subsuming Particular into Generals</a:t>
            </a:r>
          </a:p>
          <a:p>
            <a:r>
              <a:rPr lang="en-US" sz="2400" dirty="0" smtClean="0"/>
              <a:t>Factoring (quantitative)</a:t>
            </a:r>
          </a:p>
          <a:p>
            <a:r>
              <a:rPr lang="en-US" sz="2400" dirty="0" err="1" smtClean="0"/>
              <a:t>Dll</a:t>
            </a:r>
            <a:r>
              <a:rPr lang="en-US" sz="2400" dirty="0" smtClean="0"/>
              <a:t>. (Miles &amp; </a:t>
            </a:r>
            <a:r>
              <a:rPr lang="en-US" sz="2400" dirty="0" err="1" smtClean="0"/>
              <a:t>Huberman</a:t>
            </a:r>
            <a:r>
              <a:rPr lang="en-US" sz="2400" dirty="0" smtClean="0"/>
              <a:t>, 1994)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SISTEMATIKA PENULISAN</a:t>
            </a:r>
            <a:br>
              <a:rPr lang="en-US" dirty="0" smtClean="0"/>
            </a:br>
            <a:r>
              <a:rPr lang="en-US" dirty="0" smtClean="0"/>
              <a:t>(Gaya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BAB I 	: PENDAHULUAN</a:t>
            </a:r>
          </a:p>
          <a:p>
            <a:r>
              <a:rPr lang="en-US" sz="2400" dirty="0" smtClean="0"/>
              <a:t>BAB II	: KAJIAN TEORI</a:t>
            </a:r>
          </a:p>
          <a:p>
            <a:r>
              <a:rPr lang="en-US" sz="2400" dirty="0" smtClean="0"/>
              <a:t>BAB III	: PENJELASAN SETTING PENELITIAN</a:t>
            </a:r>
          </a:p>
          <a:p>
            <a:r>
              <a:rPr lang="en-US" sz="2400" dirty="0" smtClean="0"/>
              <a:t>BAB IV	: ANALISIS</a:t>
            </a:r>
          </a:p>
          <a:p>
            <a:r>
              <a:rPr lang="en-US" sz="2400" dirty="0" smtClean="0"/>
              <a:t>BAB V	: PENUTUP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SISTEMATIKA 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BAB I		: PENDAHULUAN</a:t>
            </a:r>
          </a:p>
          <a:p>
            <a:r>
              <a:rPr lang="en-US" sz="2400" dirty="0" smtClean="0"/>
              <a:t>BAB II	: SETTING PENELITIAN</a:t>
            </a:r>
          </a:p>
          <a:p>
            <a:r>
              <a:rPr lang="en-US" sz="2400" dirty="0" smtClean="0"/>
              <a:t>BAB III	: ANALISIS #1 (Data, </a:t>
            </a:r>
            <a:r>
              <a:rPr lang="en-US" sz="2400" dirty="0" err="1" smtClean="0"/>
              <a:t>Teori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BAB IV	: ANALISIS #2 (Data, </a:t>
            </a:r>
            <a:r>
              <a:rPr lang="en-US" sz="2400" dirty="0" err="1" smtClean="0"/>
              <a:t>Teori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BAB V	: ANALISIS #3 (Data, </a:t>
            </a:r>
            <a:r>
              <a:rPr lang="en-US" sz="2400" dirty="0" err="1" smtClean="0"/>
              <a:t>Teori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BAB VI	: PENUTUP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err="1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5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KOMPOSISI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47898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512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IDENTIFIKASI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Induktif</a:t>
            </a:r>
            <a:r>
              <a:rPr lang="en-US" sz="4000" dirty="0"/>
              <a:t> vs </a:t>
            </a:r>
            <a:r>
              <a:rPr lang="en-US" sz="4000" dirty="0" err="1"/>
              <a:t>deduktif</a:t>
            </a:r>
            <a:endParaRPr lang="en-US" sz="4000" dirty="0"/>
          </a:p>
          <a:p>
            <a:r>
              <a:rPr lang="en-US" sz="4000" dirty="0"/>
              <a:t>The Idea of novelty</a:t>
            </a:r>
          </a:p>
          <a:p>
            <a:r>
              <a:rPr lang="en-US" sz="4000" dirty="0"/>
              <a:t>Theoretical gap</a:t>
            </a:r>
          </a:p>
          <a:p>
            <a:r>
              <a:rPr lang="en-US" sz="4000" dirty="0"/>
              <a:t>Degree of complexity</a:t>
            </a:r>
          </a:p>
          <a:p>
            <a:r>
              <a:rPr lang="en-US" sz="4000" dirty="0" smtClean="0"/>
              <a:t>Snow-balling/Thematic </a:t>
            </a:r>
            <a:r>
              <a:rPr lang="en-US" sz="4000" dirty="0"/>
              <a:t>chain</a:t>
            </a:r>
          </a:p>
          <a:p>
            <a:r>
              <a:rPr lang="en-US" sz="4000" dirty="0" err="1"/>
              <a:t>Pemilihan</a:t>
            </a:r>
            <a:r>
              <a:rPr lang="en-US" sz="4000" dirty="0"/>
              <a:t> </a:t>
            </a:r>
            <a:r>
              <a:rPr lang="en-US" sz="4000" dirty="0" err="1"/>
              <a:t>diksi</a:t>
            </a:r>
            <a:r>
              <a:rPr lang="en-US" sz="4000" dirty="0"/>
              <a:t> / jargon </a:t>
            </a:r>
            <a:r>
              <a:rPr lang="en-US" sz="4000" dirty="0" err="1"/>
              <a:t>standar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1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SYARAT2 RUMUSAN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Pertanyaan</a:t>
            </a:r>
            <a:r>
              <a:rPr lang="en-US" sz="4000" dirty="0" smtClean="0"/>
              <a:t> </a:t>
            </a:r>
            <a:r>
              <a:rPr lang="en-US" sz="4000" dirty="0" err="1" smtClean="0"/>
              <a:t>probematik</a:t>
            </a:r>
            <a:endParaRPr lang="en-US" sz="4000" dirty="0" smtClean="0"/>
          </a:p>
          <a:p>
            <a:r>
              <a:rPr lang="en-US" sz="4000" dirty="0" err="1" smtClean="0"/>
              <a:t>Jawaban</a:t>
            </a:r>
            <a:r>
              <a:rPr lang="en-US" sz="4000" dirty="0" smtClean="0"/>
              <a:t> </a:t>
            </a:r>
            <a:r>
              <a:rPr lang="en-US" sz="4000" dirty="0" err="1" smtClean="0"/>
              <a:t>kompleks</a:t>
            </a:r>
            <a:endParaRPr lang="en-US" sz="4000" dirty="0" smtClean="0"/>
          </a:p>
          <a:p>
            <a:r>
              <a:rPr lang="en-US" sz="4000" dirty="0" smtClean="0"/>
              <a:t>Logical arguments/links (</a:t>
            </a:r>
            <a:r>
              <a:rPr lang="en-US" sz="4000" dirty="0" err="1" smtClean="0"/>
              <a:t>mis</a:t>
            </a:r>
            <a:r>
              <a:rPr lang="en-US" sz="4000" dirty="0" smtClean="0"/>
              <a:t>. </a:t>
            </a:r>
            <a:r>
              <a:rPr lang="en-US" sz="4000" dirty="0" err="1" smtClean="0"/>
              <a:t>trilogi</a:t>
            </a:r>
            <a:r>
              <a:rPr lang="en-US" sz="4000" dirty="0" smtClean="0"/>
              <a:t> </a:t>
            </a:r>
            <a:r>
              <a:rPr lang="en-US" sz="4000" dirty="0" err="1" smtClean="0"/>
              <a:t>filsafat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, </a:t>
            </a:r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urutan</a:t>
            </a:r>
            <a:r>
              <a:rPr lang="en-US" sz="4000" dirty="0" smtClean="0"/>
              <a:t>, </a:t>
            </a:r>
            <a:r>
              <a:rPr lang="en-US" sz="4000" dirty="0" err="1" smtClean="0"/>
              <a:t>dsb</a:t>
            </a:r>
            <a:r>
              <a:rPr lang="en-US" sz="4000" dirty="0" smtClean="0"/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of the Art (</a:t>
            </a:r>
            <a:r>
              <a:rPr lang="en-US" sz="3600" dirty="0" err="1" smtClean="0"/>
              <a:t>Kegelisahan</a:t>
            </a:r>
            <a:r>
              <a:rPr lang="en-US" sz="3600" dirty="0" smtClean="0"/>
              <a:t> </a:t>
            </a:r>
            <a:r>
              <a:rPr lang="en-US" sz="3600" dirty="0" err="1" smtClean="0"/>
              <a:t>Akademik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Data </a:t>
            </a:r>
            <a:r>
              <a:rPr lang="en-US" sz="3600" dirty="0" err="1" smtClean="0"/>
              <a:t>Pendukung</a:t>
            </a:r>
            <a:endParaRPr lang="en-US" sz="3600" dirty="0" smtClean="0"/>
          </a:p>
          <a:p>
            <a:r>
              <a:rPr lang="en-US" sz="3600" dirty="0" err="1" smtClean="0"/>
              <a:t>Kesenjangan</a:t>
            </a:r>
            <a:r>
              <a:rPr lang="en-US" sz="3600" dirty="0" smtClean="0"/>
              <a:t> </a:t>
            </a:r>
            <a:r>
              <a:rPr lang="en-US" sz="3600" dirty="0" err="1" smtClean="0"/>
              <a:t>Teoretik</a:t>
            </a:r>
            <a:endParaRPr lang="en-US" sz="3600" dirty="0" smtClean="0"/>
          </a:p>
          <a:p>
            <a:r>
              <a:rPr lang="en-US" sz="3600" dirty="0" err="1" smtClean="0"/>
              <a:t>Sekilas</a:t>
            </a:r>
            <a:r>
              <a:rPr lang="en-US" sz="3600" dirty="0" smtClean="0"/>
              <a:t> setting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beserta</a:t>
            </a:r>
            <a:r>
              <a:rPr lang="en-US" sz="3600" dirty="0" smtClean="0"/>
              <a:t> </a:t>
            </a:r>
            <a:r>
              <a:rPr lang="en-US" sz="3600" dirty="0" err="1" smtClean="0"/>
              <a:t>argumen</a:t>
            </a:r>
            <a:endParaRPr lang="en-US" sz="3600" dirty="0" smtClean="0"/>
          </a:p>
          <a:p>
            <a:r>
              <a:rPr lang="en-US" sz="3600" dirty="0" err="1" smtClean="0"/>
              <a:t>Nalar</a:t>
            </a:r>
            <a:r>
              <a:rPr lang="en-US" sz="3600" dirty="0" smtClean="0"/>
              <a:t> </a:t>
            </a:r>
            <a:r>
              <a:rPr lang="en-US" sz="3600" dirty="0" err="1" smtClean="0"/>
              <a:t>induktif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Data</a:t>
            </a:r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Data</a:t>
            </a:r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Data</a:t>
            </a:r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Pengecekan</a:t>
            </a:r>
            <a:r>
              <a:rPr lang="en-US" sz="3200" dirty="0" smtClean="0"/>
              <a:t> </a:t>
            </a:r>
            <a:r>
              <a:rPr lang="en-US" sz="3200" dirty="0" err="1" smtClean="0"/>
              <a:t>Kebsahan</a:t>
            </a:r>
            <a:r>
              <a:rPr lang="en-US" sz="3200" dirty="0" smtClean="0"/>
              <a:t> Data (</a:t>
            </a:r>
            <a:r>
              <a:rPr lang="en-US" sz="3200" dirty="0" err="1" smtClean="0"/>
              <a:t>mis</a:t>
            </a:r>
            <a:r>
              <a:rPr lang="en-US" sz="3200" dirty="0" smtClean="0"/>
              <a:t>. </a:t>
            </a:r>
            <a:r>
              <a:rPr lang="en-US" sz="3200" dirty="0" err="1" smtClean="0"/>
              <a:t>Triangulasi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PENGUMPULAN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(</a:t>
            </a:r>
            <a:r>
              <a:rPr lang="en-US" sz="3200" dirty="0" err="1"/>
              <a:t>wawancara</a:t>
            </a:r>
            <a:r>
              <a:rPr lang="en-US" sz="3200" dirty="0"/>
              <a:t>, </a:t>
            </a:r>
            <a:r>
              <a:rPr lang="en-US" sz="3200" dirty="0" err="1"/>
              <a:t>observasi</a:t>
            </a:r>
            <a:r>
              <a:rPr lang="en-US" sz="3200" dirty="0"/>
              <a:t> &amp; </a:t>
            </a:r>
            <a:r>
              <a:rPr lang="en-US" sz="3200" dirty="0" err="1"/>
              <a:t>dokumentasi</a:t>
            </a:r>
            <a:r>
              <a:rPr lang="en-US" sz="3200" dirty="0"/>
              <a:t>)</a:t>
            </a:r>
          </a:p>
          <a:p>
            <a:r>
              <a:rPr lang="en-US" sz="3200" dirty="0"/>
              <a:t>Data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jawaban</a:t>
            </a:r>
            <a:r>
              <a:rPr lang="en-US" sz="3200" dirty="0"/>
              <a:t> </a:t>
            </a:r>
            <a:r>
              <a:rPr lang="en-US" sz="3200" dirty="0" err="1"/>
              <a:t>rumusan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/focus </a:t>
            </a:r>
            <a:r>
              <a:rPr lang="en-US" sz="3200" dirty="0" err="1"/>
              <a:t>penelitian</a:t>
            </a:r>
            <a:endParaRPr lang="en-US" sz="3200" dirty="0"/>
          </a:p>
          <a:p>
            <a:r>
              <a:rPr lang="en-US" sz="3200" dirty="0" err="1"/>
              <a:t>Instrumen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descriptor (indicator)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</a:p>
          <a:p>
            <a:r>
              <a:rPr lang="en-US" sz="3200" dirty="0" err="1" smtClean="0"/>
              <a:t>Pngecekan</a:t>
            </a:r>
            <a:r>
              <a:rPr lang="en-US" sz="3200" dirty="0" smtClean="0"/>
              <a:t> </a:t>
            </a:r>
            <a:r>
              <a:rPr lang="en-US" sz="3200" dirty="0" err="1" smtClean="0"/>
              <a:t>keabsahan</a:t>
            </a:r>
            <a:r>
              <a:rPr lang="en-US" sz="3200" dirty="0" smtClean="0"/>
              <a:t> data (</a:t>
            </a:r>
            <a:r>
              <a:rPr lang="en-US" sz="3200" dirty="0" err="1" smtClean="0"/>
              <a:t>mis</a:t>
            </a:r>
            <a:r>
              <a:rPr lang="en-US" sz="3200" dirty="0" smtClean="0"/>
              <a:t>. </a:t>
            </a:r>
            <a:r>
              <a:rPr lang="en-US" sz="3200" dirty="0" err="1" smtClean="0"/>
              <a:t>Triangulasi</a:t>
            </a:r>
            <a:r>
              <a:rPr lang="en-US" sz="3200" dirty="0" smtClean="0"/>
              <a:t>)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data yang valid &amp; reliable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18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TRIANGULASI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Triangulasi</a:t>
            </a:r>
            <a:r>
              <a:rPr lang="en-US" sz="5400" dirty="0" smtClean="0"/>
              <a:t> </a:t>
            </a:r>
            <a:r>
              <a:rPr lang="en-US" sz="5400" dirty="0" err="1" smtClean="0"/>
              <a:t>Metode</a:t>
            </a:r>
            <a:endParaRPr lang="en-US" sz="5400" dirty="0" smtClean="0"/>
          </a:p>
          <a:p>
            <a:r>
              <a:rPr lang="en-US" sz="5400" dirty="0" err="1" smtClean="0"/>
              <a:t>Triangulasi</a:t>
            </a:r>
            <a:r>
              <a:rPr lang="en-US" sz="5400" dirty="0" smtClean="0"/>
              <a:t> </a:t>
            </a:r>
            <a:r>
              <a:rPr lang="en-US" sz="5400" dirty="0" err="1" smtClean="0"/>
              <a:t>Sumber</a:t>
            </a:r>
            <a:endParaRPr lang="en-US" sz="5400" dirty="0" smtClean="0"/>
          </a:p>
          <a:p>
            <a:r>
              <a:rPr lang="en-US" sz="5400" dirty="0" err="1" smtClean="0"/>
              <a:t>Triangulasi</a:t>
            </a:r>
            <a:r>
              <a:rPr lang="en-US" sz="5400" dirty="0" smtClean="0"/>
              <a:t> </a:t>
            </a:r>
            <a:r>
              <a:rPr lang="en-US" sz="5400" dirty="0" err="1" smtClean="0"/>
              <a:t>Teori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5028</TotalTime>
  <Words>272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Frame</vt:lpstr>
      <vt:lpstr>LANGKAH-LANGKAH METODOLOGI PENELITIAN KONTEMPORER</vt:lpstr>
      <vt:lpstr>KOMPOSISI</vt:lpstr>
      <vt:lpstr>TAHAPAN</vt:lpstr>
      <vt:lpstr>IDENTIFIKASI MASALAH</vt:lpstr>
      <vt:lpstr>SYARAT2 RUMUSAN MASALAH</vt:lpstr>
      <vt:lpstr>LATAR BELAKANG MASALAH</vt:lpstr>
      <vt:lpstr>METODE PENELITIAN</vt:lpstr>
      <vt:lpstr>PENGUMPULAN DATA</vt:lpstr>
      <vt:lpstr>METODE TRIANGULASI</vt:lpstr>
      <vt:lpstr>ANALISIS</vt:lpstr>
      <vt:lpstr>METODE ANALISIS DATA</vt:lpstr>
      <vt:lpstr>METODE ANALISIS DATA (2)</vt:lpstr>
      <vt:lpstr>SISTEMATIKA PENULISAN (Gaya 1)</vt:lpstr>
      <vt:lpstr>SISTEMATIKA PENULISAN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LANGKAH-LANGKAH METODOLOGI PENELITIAN KONTEMPORER</dc:title>
  <dc:creator>Masdar Hilmy</dc:creator>
  <cp:lastModifiedBy>TOSHIBA</cp:lastModifiedBy>
  <cp:revision>30</cp:revision>
  <cp:lastPrinted>2017-02-13T07:00:49Z</cp:lastPrinted>
  <dcterms:created xsi:type="dcterms:W3CDTF">2017-02-09T07:04:25Z</dcterms:created>
  <dcterms:modified xsi:type="dcterms:W3CDTF">2017-02-13T07:01:51Z</dcterms:modified>
</cp:coreProperties>
</file>