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5"/>
  </p:notesMasterIdLst>
  <p:handoutMasterIdLst>
    <p:handoutMasterId r:id="rId46"/>
  </p:handoutMasterIdLst>
  <p:sldIdLst>
    <p:sldId id="268" r:id="rId2"/>
    <p:sldId id="256" r:id="rId3"/>
    <p:sldId id="257" r:id="rId4"/>
    <p:sldId id="302" r:id="rId5"/>
    <p:sldId id="303" r:id="rId6"/>
    <p:sldId id="291" r:id="rId7"/>
    <p:sldId id="261" r:id="rId8"/>
    <p:sldId id="277" r:id="rId9"/>
    <p:sldId id="279" r:id="rId10"/>
    <p:sldId id="290" r:id="rId11"/>
    <p:sldId id="280" r:id="rId12"/>
    <p:sldId id="304" r:id="rId13"/>
    <p:sldId id="297" r:id="rId14"/>
    <p:sldId id="299" r:id="rId15"/>
    <p:sldId id="298" r:id="rId16"/>
    <p:sldId id="301" r:id="rId17"/>
    <p:sldId id="300" r:id="rId18"/>
    <p:sldId id="296" r:id="rId19"/>
    <p:sldId id="282" r:id="rId20"/>
    <p:sldId id="283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284" r:id="rId30"/>
    <p:sldId id="285" r:id="rId31"/>
    <p:sldId id="286" r:id="rId32"/>
    <p:sldId id="292" r:id="rId33"/>
    <p:sldId id="293" r:id="rId34"/>
    <p:sldId id="294" r:id="rId35"/>
    <p:sldId id="287" r:id="rId36"/>
    <p:sldId id="288" r:id="rId37"/>
    <p:sldId id="289" r:id="rId38"/>
    <p:sldId id="313" r:id="rId39"/>
    <p:sldId id="314" r:id="rId40"/>
    <p:sldId id="315" r:id="rId41"/>
    <p:sldId id="316" r:id="rId42"/>
    <p:sldId id="318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0" autoAdjust="0"/>
    <p:restoredTop sz="95425" autoAdjust="0"/>
  </p:normalViewPr>
  <p:slideViewPr>
    <p:cSldViewPr>
      <p:cViewPr varScale="1">
        <p:scale>
          <a:sx n="100" d="100"/>
          <a:sy n="100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2013_Rencana%20Strategis%20Pendidikan%20Tinggi%20Islam%202025.pptx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2013_Rencana%20Strategis%20Pendidikan%20Tinggi%20Islam%202025.pptx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2013_Rencana%20Strategis%20Pendidikan%20Tinggi%20Islam%202025.pptx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file:///\\localhost\Users\anismasykhur\Google%20Drive\Data%20Kerja\gagasan%20pengembangan\Kelembagaan\2013_Rencana%20Strategis%20Pendidikan%20Tinggi%20Islam%202025.pptx%2323.%20Penelitian%20Kolaborati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2013_Rencana%20Strategis%20Pendidikan%20Tinggi%20Islam%202025.ppt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2013_Rencana%20Strategis%20Pendidikan%20Tinggi%20Islam%202025.pptx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2013_Rencana%20Strategis%20Pendidikan%20Tinggi%20Islam%202025.pptx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file:///\\localhost\Users\anismasykhur\Google%20Drive\Data%20Kerja\gagasan%20pengembangan\Kelembagaan\2013_Rencana%20Strategis%20Pendidikan%20Tinggi%20Islam%202025.pptx%2323.%20Penelitian%20Kolaborati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2CD7F-7D88-4CAF-B669-5B90440ECAB6}" type="doc">
      <dgm:prSet loTypeId="urn:microsoft.com/office/officeart/2005/8/layout/equation2" loCatId="process" qsTypeId="urn:microsoft.com/office/officeart/2005/8/quickstyle/3d9" qsCatId="3D" csTypeId="urn:microsoft.com/office/officeart/2005/8/colors/accent1_2" csCatId="accent1" phldr="1"/>
      <dgm:spPr/>
    </dgm:pt>
    <dgm:pt modelId="{536DF840-7AAC-4477-85DE-485416588E42}">
      <dgm:prSet phldrT="[Text]" custT="1"/>
      <dgm:spPr/>
      <dgm:t>
        <a:bodyPr/>
        <a:lstStyle/>
        <a:p>
          <a:r>
            <a:rPr lang="en-US" sz="2400" dirty="0" err="1" smtClean="0">
              <a:hlinkClick xmlns:r="http://schemas.openxmlformats.org/officeDocument/2006/relationships" r:id="rId1" action="ppaction://hlinkpres?slideindex=3&amp;slidetitle=Slide 3"/>
            </a:rPr>
            <a:t>Nasional</a:t>
          </a:r>
          <a:endParaRPr lang="en-US" sz="2400" dirty="0"/>
        </a:p>
      </dgm:t>
    </dgm:pt>
    <dgm:pt modelId="{4A6279A0-6041-4A3C-858E-724B813A6429}" type="parTrans" cxnId="{D9F2E9D6-8591-45B0-BAE8-EB6B9E12B3E5}">
      <dgm:prSet/>
      <dgm:spPr/>
      <dgm:t>
        <a:bodyPr/>
        <a:lstStyle/>
        <a:p>
          <a:endParaRPr lang="en-US"/>
        </a:p>
      </dgm:t>
    </dgm:pt>
    <dgm:pt modelId="{FCA79884-2EDE-4F47-AF72-121D2505631A}" type="sibTrans" cxnId="{D9F2E9D6-8591-45B0-BAE8-EB6B9E12B3E5}">
      <dgm:prSet/>
      <dgm:spPr/>
      <dgm:t>
        <a:bodyPr/>
        <a:lstStyle/>
        <a:p>
          <a:endParaRPr lang="en-US"/>
        </a:p>
      </dgm:t>
    </dgm:pt>
    <dgm:pt modelId="{74C25176-2AC9-4E4A-89EE-3BAFD8CE2A92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I</a:t>
          </a:r>
          <a:r>
            <a:rPr lang="en-US" sz="2800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10&amp;slidetitle=Slide 10"/>
            </a:rPr>
            <a:t>nternational</a:t>
          </a:r>
          <a:endParaRPr lang="en-US" sz="2800" dirty="0">
            <a:solidFill>
              <a:srgbClr val="FF0000"/>
            </a:solidFill>
          </a:endParaRPr>
        </a:p>
      </dgm:t>
    </dgm:pt>
    <dgm:pt modelId="{66EA2B05-541F-420C-A7B8-552B9BA577B0}" type="parTrans" cxnId="{AA097D46-EA5B-4CE6-AE9D-52AEB3D465E4}">
      <dgm:prSet/>
      <dgm:spPr/>
      <dgm:t>
        <a:bodyPr/>
        <a:lstStyle/>
        <a:p>
          <a:endParaRPr lang="en-US"/>
        </a:p>
      </dgm:t>
    </dgm:pt>
    <dgm:pt modelId="{B3F2B0B3-11B2-44C6-936B-16525042B766}" type="sibTrans" cxnId="{AA097D46-EA5B-4CE6-AE9D-52AEB3D465E4}">
      <dgm:prSet/>
      <dgm:spPr/>
      <dgm:t>
        <a:bodyPr/>
        <a:lstStyle/>
        <a:p>
          <a:endParaRPr lang="en-US"/>
        </a:p>
      </dgm:t>
    </dgm:pt>
    <dgm:pt modelId="{C7A2D079-17FE-4B39-945B-8AB91AAD767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Constantia" pitchFamily="18" charset="0"/>
            </a:rPr>
            <a:t>2025:</a:t>
          </a:r>
        </a:p>
        <a:p>
          <a:r>
            <a:rPr lang="en-US" dirty="0" smtClean="0">
              <a:solidFill>
                <a:srgbClr val="FF0000"/>
              </a:solidFill>
              <a:latin typeface="Constantia" pitchFamily="18" charset="0"/>
            </a:rPr>
            <a:t>Indonesia </a:t>
          </a:r>
          <a:r>
            <a:rPr lang="en-US" dirty="0" err="1" smtClean="0">
              <a:solidFill>
                <a:srgbClr val="FF0000"/>
              </a:solidFill>
              <a:latin typeface="Constantia" pitchFamily="18" charset="0"/>
            </a:rPr>
            <a:t>Cerdas</a:t>
          </a:r>
          <a:r>
            <a:rPr lang="en-US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Constantia" pitchFamily="18" charset="0"/>
            </a:rPr>
            <a:t>Berdaya</a:t>
          </a:r>
          <a:r>
            <a:rPr lang="en-US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Constantia" pitchFamily="18" charset="0"/>
            </a:rPr>
            <a:t>Saing</a:t>
          </a:r>
          <a:r>
            <a:rPr lang="en-US" dirty="0" smtClean="0">
              <a:solidFill>
                <a:srgbClr val="FF0000"/>
              </a:solidFill>
              <a:latin typeface="Constantia" pitchFamily="18" charset="0"/>
            </a:rPr>
            <a:t> </a:t>
          </a:r>
          <a:endParaRPr lang="en-US" dirty="0">
            <a:solidFill>
              <a:srgbClr val="FF0000"/>
            </a:solidFill>
            <a:latin typeface="Constantia" pitchFamily="18" charset="0"/>
          </a:endParaRPr>
        </a:p>
      </dgm:t>
    </dgm:pt>
    <dgm:pt modelId="{0189AE72-22A4-4DFA-85CC-3791CDDC2735}" type="parTrans" cxnId="{2FE5D5AB-76CB-4604-B967-9EF4ECD148D4}">
      <dgm:prSet/>
      <dgm:spPr/>
      <dgm:t>
        <a:bodyPr/>
        <a:lstStyle/>
        <a:p>
          <a:endParaRPr lang="en-US"/>
        </a:p>
      </dgm:t>
    </dgm:pt>
    <dgm:pt modelId="{F39491CA-8D0F-4FEE-BC3B-F9CC4A574814}" type="sibTrans" cxnId="{2FE5D5AB-76CB-4604-B967-9EF4ECD148D4}">
      <dgm:prSet/>
      <dgm:spPr/>
      <dgm:t>
        <a:bodyPr/>
        <a:lstStyle/>
        <a:p>
          <a:endParaRPr lang="en-US"/>
        </a:p>
      </dgm:t>
    </dgm:pt>
    <dgm:pt modelId="{1C02640C-2552-4BC4-BDAD-4CF9E762FC2B}" type="pres">
      <dgm:prSet presAssocID="{78F2CD7F-7D88-4CAF-B669-5B90440ECAB6}" presName="Name0" presStyleCnt="0">
        <dgm:presLayoutVars>
          <dgm:dir/>
          <dgm:resizeHandles val="exact"/>
        </dgm:presLayoutVars>
      </dgm:prSet>
      <dgm:spPr/>
    </dgm:pt>
    <dgm:pt modelId="{78DEA9EA-8DF5-4FCD-A37A-24CEC3006FCA}" type="pres">
      <dgm:prSet presAssocID="{78F2CD7F-7D88-4CAF-B669-5B90440ECAB6}" presName="vNodes" presStyleCnt="0"/>
      <dgm:spPr/>
    </dgm:pt>
    <dgm:pt modelId="{2001A878-568F-4B7F-9547-94E5DF85D182}" type="pres">
      <dgm:prSet presAssocID="{536DF840-7AAC-4477-85DE-485416588E42}" presName="node" presStyleLbl="node1" presStyleIdx="0" presStyleCnt="3" custLinFactX="100000" custLinFactY="-5464" custLinFactNeighborX="166361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002DB0-E3C0-4980-9271-8997755B259A}" type="pres">
      <dgm:prSet presAssocID="{FCA79884-2EDE-4F47-AF72-121D2505631A}" presName="spacerT" presStyleCnt="0"/>
      <dgm:spPr/>
    </dgm:pt>
    <dgm:pt modelId="{5763B14D-5F80-4548-ABA8-B20C37B35767}" type="pres">
      <dgm:prSet presAssocID="{FCA79884-2EDE-4F47-AF72-121D2505631A}" presName="sibTrans" presStyleLbl="sibTrans2D1" presStyleIdx="0" presStyleCnt="2" custLinFactX="200000" custLinFactNeighborX="249360" custLinFactNeighborY="-80793"/>
      <dgm:spPr/>
      <dgm:t>
        <a:bodyPr/>
        <a:lstStyle/>
        <a:p>
          <a:endParaRPr lang="id-ID"/>
        </a:p>
      </dgm:t>
    </dgm:pt>
    <dgm:pt modelId="{B361C0BC-BEBF-45CF-AB74-AD6402299E61}" type="pres">
      <dgm:prSet presAssocID="{FCA79884-2EDE-4F47-AF72-121D2505631A}" presName="spacerB" presStyleCnt="0"/>
      <dgm:spPr/>
    </dgm:pt>
    <dgm:pt modelId="{8F1C4712-7073-4E5E-A04B-5377980885B7}" type="pres">
      <dgm:prSet presAssocID="{74C25176-2AC9-4E4A-89EE-3BAFD8CE2A92}" presName="node" presStyleLbl="node1" presStyleIdx="1" presStyleCnt="3" custLinFactX="100000" custLinFactNeighborX="167770" custLinFactNeighborY="-986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5ED368-232A-4517-AAFB-A93C6872D5B1}" type="pres">
      <dgm:prSet presAssocID="{78F2CD7F-7D88-4CAF-B669-5B90440ECAB6}" presName="sibTransLast" presStyleLbl="sibTrans2D1" presStyleIdx="1" presStyleCnt="2"/>
      <dgm:spPr/>
      <dgm:t>
        <a:bodyPr/>
        <a:lstStyle/>
        <a:p>
          <a:endParaRPr lang="id-ID"/>
        </a:p>
      </dgm:t>
    </dgm:pt>
    <dgm:pt modelId="{57D080B3-7ECD-4CC7-9FAF-58DE4988CCB2}" type="pres">
      <dgm:prSet presAssocID="{78F2CD7F-7D88-4CAF-B669-5B90440ECAB6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9C233AA5-9C95-44CA-BCCF-A6B51E3B1451}" type="pres">
      <dgm:prSet presAssocID="{78F2CD7F-7D88-4CAF-B669-5B90440ECAB6}" presName="lastNode" presStyleLbl="node1" presStyleIdx="2" presStyleCnt="3" custLinFactX="-71036" custLinFactNeighborX="-100000" custLinFactNeighborY="-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5D5AB-76CB-4604-B967-9EF4ECD148D4}" srcId="{78F2CD7F-7D88-4CAF-B669-5B90440ECAB6}" destId="{C7A2D079-17FE-4B39-945B-8AB91AAD767C}" srcOrd="2" destOrd="0" parTransId="{0189AE72-22A4-4DFA-85CC-3791CDDC2735}" sibTransId="{F39491CA-8D0F-4FEE-BC3B-F9CC4A574814}"/>
    <dgm:cxn modelId="{422899BA-D3E3-46E9-9A4D-F6E206D5DDF0}" type="presOf" srcId="{B3F2B0B3-11B2-44C6-936B-16525042B766}" destId="{CF5ED368-232A-4517-AAFB-A93C6872D5B1}" srcOrd="0" destOrd="0" presId="urn:microsoft.com/office/officeart/2005/8/layout/equation2"/>
    <dgm:cxn modelId="{E6590486-ADCE-4A24-AA9D-81BCD3782C89}" type="presOf" srcId="{536DF840-7AAC-4477-85DE-485416588E42}" destId="{2001A878-568F-4B7F-9547-94E5DF85D182}" srcOrd="0" destOrd="0" presId="urn:microsoft.com/office/officeart/2005/8/layout/equation2"/>
    <dgm:cxn modelId="{2FCD42A1-BC95-4055-8B11-63844A0B6B30}" type="presOf" srcId="{78F2CD7F-7D88-4CAF-B669-5B90440ECAB6}" destId="{1C02640C-2552-4BC4-BDAD-4CF9E762FC2B}" srcOrd="0" destOrd="0" presId="urn:microsoft.com/office/officeart/2005/8/layout/equation2"/>
    <dgm:cxn modelId="{D9F2E9D6-8591-45B0-BAE8-EB6B9E12B3E5}" srcId="{78F2CD7F-7D88-4CAF-B669-5B90440ECAB6}" destId="{536DF840-7AAC-4477-85DE-485416588E42}" srcOrd="0" destOrd="0" parTransId="{4A6279A0-6041-4A3C-858E-724B813A6429}" sibTransId="{FCA79884-2EDE-4F47-AF72-121D2505631A}"/>
    <dgm:cxn modelId="{6FFE4EF8-45E6-4C78-809C-0C9EE4E542D9}" type="presOf" srcId="{C7A2D079-17FE-4B39-945B-8AB91AAD767C}" destId="{9C233AA5-9C95-44CA-BCCF-A6B51E3B1451}" srcOrd="0" destOrd="0" presId="urn:microsoft.com/office/officeart/2005/8/layout/equation2"/>
    <dgm:cxn modelId="{8F5C73DB-7718-4CC8-BE57-C99C80C32A2E}" type="presOf" srcId="{B3F2B0B3-11B2-44C6-936B-16525042B766}" destId="{57D080B3-7ECD-4CC7-9FAF-58DE4988CCB2}" srcOrd="1" destOrd="0" presId="urn:microsoft.com/office/officeart/2005/8/layout/equation2"/>
    <dgm:cxn modelId="{F018B46A-C596-4F2F-BBE0-B900070D2029}" type="presOf" srcId="{FCA79884-2EDE-4F47-AF72-121D2505631A}" destId="{5763B14D-5F80-4548-ABA8-B20C37B35767}" srcOrd="0" destOrd="0" presId="urn:microsoft.com/office/officeart/2005/8/layout/equation2"/>
    <dgm:cxn modelId="{AA097D46-EA5B-4CE6-AE9D-52AEB3D465E4}" srcId="{78F2CD7F-7D88-4CAF-B669-5B90440ECAB6}" destId="{74C25176-2AC9-4E4A-89EE-3BAFD8CE2A92}" srcOrd="1" destOrd="0" parTransId="{66EA2B05-541F-420C-A7B8-552B9BA577B0}" sibTransId="{B3F2B0B3-11B2-44C6-936B-16525042B766}"/>
    <dgm:cxn modelId="{90835A07-5C96-44DE-B06D-C8FC745A3BAC}" type="presOf" srcId="{74C25176-2AC9-4E4A-89EE-3BAFD8CE2A92}" destId="{8F1C4712-7073-4E5E-A04B-5377980885B7}" srcOrd="0" destOrd="0" presId="urn:microsoft.com/office/officeart/2005/8/layout/equation2"/>
    <dgm:cxn modelId="{9B529ECC-FE1B-4812-8E57-C6D8DD240736}" type="presParOf" srcId="{1C02640C-2552-4BC4-BDAD-4CF9E762FC2B}" destId="{78DEA9EA-8DF5-4FCD-A37A-24CEC3006FCA}" srcOrd="0" destOrd="0" presId="urn:microsoft.com/office/officeart/2005/8/layout/equation2"/>
    <dgm:cxn modelId="{0D6D417B-329F-4DE4-8E93-AD6E3AB7B799}" type="presParOf" srcId="{78DEA9EA-8DF5-4FCD-A37A-24CEC3006FCA}" destId="{2001A878-568F-4B7F-9547-94E5DF85D182}" srcOrd="0" destOrd="0" presId="urn:microsoft.com/office/officeart/2005/8/layout/equation2"/>
    <dgm:cxn modelId="{1DDCCEBE-8508-4E13-8760-11514EA9BB68}" type="presParOf" srcId="{78DEA9EA-8DF5-4FCD-A37A-24CEC3006FCA}" destId="{CB002DB0-E3C0-4980-9271-8997755B259A}" srcOrd="1" destOrd="0" presId="urn:microsoft.com/office/officeart/2005/8/layout/equation2"/>
    <dgm:cxn modelId="{4FEDBCB2-8CA6-4EBA-9719-2805344F65E9}" type="presParOf" srcId="{78DEA9EA-8DF5-4FCD-A37A-24CEC3006FCA}" destId="{5763B14D-5F80-4548-ABA8-B20C37B35767}" srcOrd="2" destOrd="0" presId="urn:microsoft.com/office/officeart/2005/8/layout/equation2"/>
    <dgm:cxn modelId="{79FCD4A5-5290-48E5-8369-B97128665E54}" type="presParOf" srcId="{78DEA9EA-8DF5-4FCD-A37A-24CEC3006FCA}" destId="{B361C0BC-BEBF-45CF-AB74-AD6402299E61}" srcOrd="3" destOrd="0" presId="urn:microsoft.com/office/officeart/2005/8/layout/equation2"/>
    <dgm:cxn modelId="{F90BC891-64E0-478B-8A56-CE81FBE8FA5A}" type="presParOf" srcId="{78DEA9EA-8DF5-4FCD-A37A-24CEC3006FCA}" destId="{8F1C4712-7073-4E5E-A04B-5377980885B7}" srcOrd="4" destOrd="0" presId="urn:microsoft.com/office/officeart/2005/8/layout/equation2"/>
    <dgm:cxn modelId="{B0B6CFC3-4E1E-47EC-B38C-E9A5C989E5FA}" type="presParOf" srcId="{1C02640C-2552-4BC4-BDAD-4CF9E762FC2B}" destId="{CF5ED368-232A-4517-AAFB-A93C6872D5B1}" srcOrd="1" destOrd="0" presId="urn:microsoft.com/office/officeart/2005/8/layout/equation2"/>
    <dgm:cxn modelId="{B49529E3-429B-4A33-9C18-389BDFEB9B0D}" type="presParOf" srcId="{CF5ED368-232A-4517-AAFB-A93C6872D5B1}" destId="{57D080B3-7ECD-4CC7-9FAF-58DE4988CCB2}" srcOrd="0" destOrd="0" presId="urn:microsoft.com/office/officeart/2005/8/layout/equation2"/>
    <dgm:cxn modelId="{9F39708A-EE46-400F-80C3-4C2CCE4596D7}" type="presParOf" srcId="{1C02640C-2552-4BC4-BDAD-4CF9E762FC2B}" destId="{9C233AA5-9C95-44CA-BCCF-A6B51E3B145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EEF340-9141-334C-822E-8A28E19D254F}" type="doc">
      <dgm:prSet loTypeId="urn:microsoft.com/office/officeart/2005/8/layout/hProcess7#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C983B-88EC-6E42-A220-E227DF85225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input</a:t>
          </a:r>
          <a:endParaRPr lang="en-US" dirty="0">
            <a:solidFill>
              <a:srgbClr val="FF0000"/>
            </a:solidFill>
          </a:endParaRPr>
        </a:p>
      </dgm:t>
    </dgm:pt>
    <dgm:pt modelId="{E27637FC-4D54-8342-B8C6-4D2A73B4DD5D}" type="parTrans" cxnId="{16F70217-6ED1-724A-BAAC-889DCCD29B84}">
      <dgm:prSet/>
      <dgm:spPr/>
      <dgm:t>
        <a:bodyPr/>
        <a:lstStyle/>
        <a:p>
          <a:endParaRPr lang="en-US"/>
        </a:p>
      </dgm:t>
    </dgm:pt>
    <dgm:pt modelId="{1441988F-EE4D-1B48-8A0B-7D1E46812A2F}" type="sibTrans" cxnId="{16F70217-6ED1-724A-BAAC-889DCCD29B84}">
      <dgm:prSet/>
      <dgm:spPr/>
      <dgm:t>
        <a:bodyPr/>
        <a:lstStyle/>
        <a:p>
          <a:endParaRPr lang="en-US"/>
        </a:p>
      </dgm:t>
    </dgm:pt>
    <dgm:pt modelId="{F7D03CC7-571B-074D-ADAC-16FC63C90265}">
      <dgm:prSet phldrT="[Text]"/>
      <dgm:spPr/>
      <dgm:t>
        <a:bodyPr/>
        <a:lstStyle/>
        <a:p>
          <a:r>
            <a:rPr lang="en-US" dirty="0" err="1" smtClean="0">
              <a:solidFill>
                <a:srgbClr val="800000"/>
              </a:solidFill>
            </a:rPr>
            <a:t>Hasil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Penelitian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terbaik</a:t>
          </a:r>
          <a:r>
            <a:rPr lang="en-US" dirty="0" smtClean="0">
              <a:solidFill>
                <a:srgbClr val="800000"/>
              </a:solidFill>
            </a:rPr>
            <a:t> (Thesis, </a:t>
          </a:r>
          <a:r>
            <a:rPr lang="en-US" dirty="0" err="1" smtClean="0">
              <a:solidFill>
                <a:srgbClr val="800000"/>
              </a:solidFill>
            </a:rPr>
            <a:t>Disertasi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tulisan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umum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penelitian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buku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dll</a:t>
          </a:r>
          <a:r>
            <a:rPr lang="en-US" dirty="0" smtClean="0">
              <a:solidFill>
                <a:srgbClr val="800000"/>
              </a:solidFill>
            </a:rPr>
            <a:t>) </a:t>
          </a:r>
          <a:r>
            <a:rPr lang="en-US" dirty="0" err="1" smtClean="0">
              <a:solidFill>
                <a:srgbClr val="800000"/>
              </a:solidFill>
            </a:rPr>
            <a:t>dari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para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dosen</a:t>
          </a:r>
          <a:r>
            <a:rPr lang="en-US" dirty="0" smtClean="0">
              <a:solidFill>
                <a:srgbClr val="800000"/>
              </a:solidFill>
            </a:rPr>
            <a:t> PTKI </a:t>
          </a:r>
          <a:r>
            <a:rPr lang="en-US" dirty="0" err="1" smtClean="0">
              <a:solidFill>
                <a:srgbClr val="800000"/>
              </a:solidFill>
            </a:rPr>
            <a:t>dan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peneliti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ttg</a:t>
          </a:r>
          <a:r>
            <a:rPr lang="en-US" dirty="0" smtClean="0">
              <a:solidFill>
                <a:srgbClr val="800000"/>
              </a:solidFill>
            </a:rPr>
            <a:t> Islam Indonesia</a:t>
          </a:r>
          <a:endParaRPr lang="en-US" dirty="0">
            <a:solidFill>
              <a:srgbClr val="800000"/>
            </a:solidFill>
          </a:endParaRPr>
        </a:p>
      </dgm:t>
    </dgm:pt>
    <dgm:pt modelId="{BA5DDFE1-B803-C542-A011-C929C95FEE10}" type="parTrans" cxnId="{BA29D66A-3EF9-A540-A8DE-E1DEE5713503}">
      <dgm:prSet/>
      <dgm:spPr/>
      <dgm:t>
        <a:bodyPr/>
        <a:lstStyle/>
        <a:p>
          <a:endParaRPr lang="en-US"/>
        </a:p>
      </dgm:t>
    </dgm:pt>
    <dgm:pt modelId="{FF01DAA1-4E6A-C546-AF19-95649451A951}" type="sibTrans" cxnId="{BA29D66A-3EF9-A540-A8DE-E1DEE5713503}">
      <dgm:prSet/>
      <dgm:spPr/>
      <dgm:t>
        <a:bodyPr/>
        <a:lstStyle/>
        <a:p>
          <a:endParaRPr lang="en-US"/>
        </a:p>
      </dgm:t>
    </dgm:pt>
    <dgm:pt modelId="{30326BE9-F38D-B147-A022-A6BC8678ABA4}">
      <dgm:prSet phldrT="[Text]"/>
      <dgm:spPr/>
      <dgm:t>
        <a:bodyPr/>
        <a:lstStyle/>
        <a:p>
          <a:r>
            <a:rPr lang="en-US" dirty="0" err="1" smtClean="0">
              <a:solidFill>
                <a:srgbClr val="800000"/>
              </a:solidFill>
            </a:rPr>
            <a:t>proses</a:t>
          </a:r>
          <a:endParaRPr lang="en-US" dirty="0">
            <a:solidFill>
              <a:srgbClr val="800000"/>
            </a:solidFill>
          </a:endParaRPr>
        </a:p>
      </dgm:t>
    </dgm:pt>
    <dgm:pt modelId="{2821EEAF-9ECE-C544-BA72-B9FB349DB2DF}" type="parTrans" cxnId="{06532A20-43E8-BB4B-8E21-195AA317B0CC}">
      <dgm:prSet/>
      <dgm:spPr/>
      <dgm:t>
        <a:bodyPr/>
        <a:lstStyle/>
        <a:p>
          <a:endParaRPr lang="en-US"/>
        </a:p>
      </dgm:t>
    </dgm:pt>
    <dgm:pt modelId="{E8C843E1-AEA5-3046-911C-D0B6DF72E196}" type="sibTrans" cxnId="{06532A20-43E8-BB4B-8E21-195AA317B0CC}">
      <dgm:prSet/>
      <dgm:spPr/>
      <dgm:t>
        <a:bodyPr/>
        <a:lstStyle/>
        <a:p>
          <a:endParaRPr lang="en-US"/>
        </a:p>
      </dgm:t>
    </dgm:pt>
    <dgm:pt modelId="{355C37C3-A4CA-FD42-BBD8-880E50787AF0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Proses </a:t>
          </a:r>
          <a:r>
            <a:rPr lang="en-US" dirty="0" err="1" smtClean="0">
              <a:solidFill>
                <a:srgbClr val="800000"/>
              </a:solidFill>
            </a:rPr>
            <a:t>penyempurnaan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substansi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dan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penerjemahan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hasil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penelitian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dalam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bahasa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Asing</a:t>
          </a:r>
          <a:r>
            <a:rPr lang="en-US" dirty="0" smtClean="0">
              <a:solidFill>
                <a:srgbClr val="800000"/>
              </a:solidFill>
            </a:rPr>
            <a:t>.</a:t>
          </a:r>
        </a:p>
        <a:p>
          <a:r>
            <a:rPr lang="en-US" dirty="0" smtClean="0">
              <a:solidFill>
                <a:srgbClr val="800000"/>
              </a:solidFill>
            </a:rPr>
            <a:t>Grantee </a:t>
          </a:r>
          <a:r>
            <a:rPr lang="en-US" dirty="0" err="1" smtClean="0">
              <a:solidFill>
                <a:srgbClr val="800000"/>
              </a:solidFill>
            </a:rPr>
            <a:t>ditugaskan</a:t>
          </a:r>
          <a:r>
            <a:rPr lang="en-US" dirty="0" smtClean="0">
              <a:solidFill>
                <a:srgbClr val="800000"/>
              </a:solidFill>
            </a:rPr>
            <a:t> “</a:t>
          </a:r>
          <a:r>
            <a:rPr lang="en-US" dirty="0" err="1" smtClean="0">
              <a:solidFill>
                <a:srgbClr val="800000"/>
              </a:solidFill>
            </a:rPr>
            <a:t>ber-uzlah</a:t>
          </a:r>
          <a:r>
            <a:rPr lang="en-US" dirty="0" smtClean="0">
              <a:solidFill>
                <a:srgbClr val="800000"/>
              </a:solidFill>
            </a:rPr>
            <a:t>” di PTKI DN di </a:t>
          </a:r>
          <a:r>
            <a:rPr lang="en-US" dirty="0" err="1" smtClean="0">
              <a:solidFill>
                <a:srgbClr val="800000"/>
              </a:solidFill>
            </a:rPr>
            <a:t>luar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tempat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tugas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utama</a:t>
          </a:r>
          <a:r>
            <a:rPr lang="en-US" dirty="0" smtClean="0">
              <a:solidFill>
                <a:srgbClr val="800000"/>
              </a:solidFill>
            </a:rPr>
            <a:t> minimal </a:t>
          </a:r>
          <a:r>
            <a:rPr lang="en-US" dirty="0" err="1" smtClean="0">
              <a:solidFill>
                <a:srgbClr val="800000"/>
              </a:solidFill>
            </a:rPr>
            <a:t>selama</a:t>
          </a:r>
          <a:r>
            <a:rPr lang="en-US" dirty="0" smtClean="0">
              <a:solidFill>
                <a:srgbClr val="800000"/>
              </a:solidFill>
            </a:rPr>
            <a:t> 3 </a:t>
          </a:r>
          <a:r>
            <a:rPr lang="en-US" dirty="0" err="1" smtClean="0">
              <a:solidFill>
                <a:srgbClr val="800000"/>
              </a:solidFill>
            </a:rPr>
            <a:t>bulan</a:t>
          </a:r>
          <a:endParaRPr lang="en-US" dirty="0">
            <a:solidFill>
              <a:srgbClr val="800000"/>
            </a:solidFill>
          </a:endParaRPr>
        </a:p>
      </dgm:t>
    </dgm:pt>
    <dgm:pt modelId="{FE8C4E83-1B4E-BD43-90C0-3F4D8A51A89D}" type="parTrans" cxnId="{46173F39-4591-094D-95AB-2EE9B8E1B0BE}">
      <dgm:prSet/>
      <dgm:spPr/>
      <dgm:t>
        <a:bodyPr/>
        <a:lstStyle/>
        <a:p>
          <a:endParaRPr lang="en-US"/>
        </a:p>
      </dgm:t>
    </dgm:pt>
    <dgm:pt modelId="{60E92C78-CBC2-7240-9B89-251657217468}" type="sibTrans" cxnId="{46173F39-4591-094D-95AB-2EE9B8E1B0BE}">
      <dgm:prSet/>
      <dgm:spPr/>
      <dgm:t>
        <a:bodyPr/>
        <a:lstStyle/>
        <a:p>
          <a:endParaRPr lang="en-US"/>
        </a:p>
      </dgm:t>
    </dgm:pt>
    <dgm:pt modelId="{5328981C-3E9E-A948-BA45-9C04E3270F35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output</a:t>
          </a:r>
          <a:endParaRPr lang="en-US" dirty="0">
            <a:solidFill>
              <a:srgbClr val="00B050"/>
            </a:solidFill>
          </a:endParaRPr>
        </a:p>
      </dgm:t>
    </dgm:pt>
    <dgm:pt modelId="{C85D1F77-F01F-E84B-8943-DBCB1C6E2F72}" type="parTrans" cxnId="{66F1F875-F94D-554E-A615-861A7ECF3089}">
      <dgm:prSet/>
      <dgm:spPr/>
      <dgm:t>
        <a:bodyPr/>
        <a:lstStyle/>
        <a:p>
          <a:endParaRPr lang="en-US"/>
        </a:p>
      </dgm:t>
    </dgm:pt>
    <dgm:pt modelId="{5EFC6320-8B7A-EC42-A0A0-F3761689B6F5}" type="sibTrans" cxnId="{66F1F875-F94D-554E-A615-861A7ECF3089}">
      <dgm:prSet/>
      <dgm:spPr/>
      <dgm:t>
        <a:bodyPr/>
        <a:lstStyle/>
        <a:p>
          <a:endParaRPr lang="en-US"/>
        </a:p>
      </dgm:t>
    </dgm:pt>
    <dgm:pt modelId="{EF3E0240-B572-4845-B35E-D16A1840E549}">
      <dgm:prSet phldrT="[Text]"/>
      <dgm:spPr/>
      <dgm:t>
        <a:bodyPr/>
        <a:lstStyle/>
        <a:p>
          <a:pPr marL="269875" indent="-269875"/>
          <a:r>
            <a:rPr lang="en-US" dirty="0" smtClean="0"/>
            <a:t>a. </a:t>
          </a:r>
          <a:r>
            <a:rPr lang="en-US" dirty="0" err="1" smtClean="0">
              <a:solidFill>
                <a:srgbClr val="800000"/>
              </a:solidFill>
            </a:rPr>
            <a:t>Buku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siap</a:t>
          </a:r>
          <a:r>
            <a:rPr lang="en-US" dirty="0" smtClean="0">
              <a:solidFill>
                <a:srgbClr val="800000"/>
              </a:solidFill>
            </a:rPr>
            <a:t> publish international</a:t>
          </a:r>
        </a:p>
        <a:p>
          <a:pPr marL="269875" indent="-269875"/>
          <a:r>
            <a:rPr lang="en-US" dirty="0" smtClean="0">
              <a:solidFill>
                <a:srgbClr val="800000"/>
              </a:solidFill>
            </a:rPr>
            <a:t>b. Book Proposal</a:t>
          </a:r>
        </a:p>
        <a:p>
          <a:pPr marL="269875" indent="-269875"/>
          <a:endParaRPr lang="en-US" dirty="0" smtClean="0">
            <a:solidFill>
              <a:srgbClr val="800000"/>
            </a:solidFill>
          </a:endParaRPr>
        </a:p>
        <a:p>
          <a:pPr marL="269875" indent="-269875"/>
          <a:endParaRPr lang="en-US" dirty="0">
            <a:solidFill>
              <a:srgbClr val="800000"/>
            </a:solidFill>
          </a:endParaRPr>
        </a:p>
      </dgm:t>
    </dgm:pt>
    <dgm:pt modelId="{DEACAA8F-951D-7541-8444-83DBA355FE1E}" type="parTrans" cxnId="{32E06DC6-A784-324C-B322-A94385C81F3B}">
      <dgm:prSet/>
      <dgm:spPr/>
      <dgm:t>
        <a:bodyPr/>
        <a:lstStyle/>
        <a:p>
          <a:endParaRPr lang="en-US"/>
        </a:p>
      </dgm:t>
    </dgm:pt>
    <dgm:pt modelId="{337A66D5-264A-FE4C-B23D-86C8C55C3956}" type="sibTrans" cxnId="{32E06DC6-A784-324C-B322-A94385C81F3B}">
      <dgm:prSet/>
      <dgm:spPr/>
      <dgm:t>
        <a:bodyPr/>
        <a:lstStyle/>
        <a:p>
          <a:endParaRPr lang="en-US"/>
        </a:p>
      </dgm:t>
    </dgm:pt>
    <dgm:pt modelId="{255BC189-CBD4-BC45-8E84-C9F8071D9571}" type="pres">
      <dgm:prSet presAssocID="{E5EEF340-9141-334C-822E-8A28E19D25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9E3F87-8197-734E-B642-0F535215E0A5}" type="pres">
      <dgm:prSet presAssocID="{B86C983B-88EC-6E42-A220-E227DF85225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5F7CB-B46C-3145-B856-02BF04127F23}" type="pres">
      <dgm:prSet presAssocID="{B86C983B-88EC-6E42-A220-E227DF852253}" presName="bgRect" presStyleLbl="node1" presStyleIdx="0" presStyleCnt="3" custScaleY="120126"/>
      <dgm:spPr/>
      <dgm:t>
        <a:bodyPr/>
        <a:lstStyle/>
        <a:p>
          <a:endParaRPr lang="en-US"/>
        </a:p>
      </dgm:t>
    </dgm:pt>
    <dgm:pt modelId="{96FB8BE0-8439-B046-A4D2-CC9F76FDAB5A}" type="pres">
      <dgm:prSet presAssocID="{B86C983B-88EC-6E42-A220-E227DF85225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5566-B2C8-1E4C-AA05-AE6A7F579609}" type="pres">
      <dgm:prSet presAssocID="{B86C983B-88EC-6E42-A220-E227DF85225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2CE82-CC2A-304D-9227-771B53D5A92B}" type="pres">
      <dgm:prSet presAssocID="{1441988F-EE4D-1B48-8A0B-7D1E46812A2F}" presName="hSp" presStyleCnt="0"/>
      <dgm:spPr/>
      <dgm:t>
        <a:bodyPr/>
        <a:lstStyle/>
        <a:p>
          <a:endParaRPr lang="en-US"/>
        </a:p>
      </dgm:t>
    </dgm:pt>
    <dgm:pt modelId="{8BC3E139-3E19-3243-AFEB-F5E6AE69E1B3}" type="pres">
      <dgm:prSet presAssocID="{1441988F-EE4D-1B48-8A0B-7D1E46812A2F}" presName="vProcSp" presStyleCnt="0"/>
      <dgm:spPr/>
      <dgm:t>
        <a:bodyPr/>
        <a:lstStyle/>
        <a:p>
          <a:endParaRPr lang="en-US"/>
        </a:p>
      </dgm:t>
    </dgm:pt>
    <dgm:pt modelId="{3240223A-2B41-4348-B2AE-AB637954835E}" type="pres">
      <dgm:prSet presAssocID="{1441988F-EE4D-1B48-8A0B-7D1E46812A2F}" presName="vSp1" presStyleCnt="0"/>
      <dgm:spPr/>
      <dgm:t>
        <a:bodyPr/>
        <a:lstStyle/>
        <a:p>
          <a:endParaRPr lang="en-US"/>
        </a:p>
      </dgm:t>
    </dgm:pt>
    <dgm:pt modelId="{44C3FC63-2E36-1A41-924C-7D48E2B63BE1}" type="pres">
      <dgm:prSet presAssocID="{1441988F-EE4D-1B48-8A0B-7D1E46812A2F}" presName="simulatedConn" presStyleLbl="solidFgAcc1" presStyleIdx="0" presStyleCnt="2" custLinFactY="-68373" custLinFactNeighborX="930" custLinFactNeighborY="-100000"/>
      <dgm:spPr/>
      <dgm:t>
        <a:bodyPr/>
        <a:lstStyle/>
        <a:p>
          <a:endParaRPr lang="en-US"/>
        </a:p>
      </dgm:t>
    </dgm:pt>
    <dgm:pt modelId="{5BB43BBC-FF1C-8845-9B6D-1E6714FF1DD2}" type="pres">
      <dgm:prSet presAssocID="{1441988F-EE4D-1B48-8A0B-7D1E46812A2F}" presName="vSp2" presStyleCnt="0"/>
      <dgm:spPr/>
      <dgm:t>
        <a:bodyPr/>
        <a:lstStyle/>
        <a:p>
          <a:endParaRPr lang="en-US"/>
        </a:p>
      </dgm:t>
    </dgm:pt>
    <dgm:pt modelId="{7F9D4AD3-12D4-634F-89DE-03C1AD66F957}" type="pres">
      <dgm:prSet presAssocID="{1441988F-EE4D-1B48-8A0B-7D1E46812A2F}" presName="sibTrans" presStyleCnt="0"/>
      <dgm:spPr/>
      <dgm:t>
        <a:bodyPr/>
        <a:lstStyle/>
        <a:p>
          <a:endParaRPr lang="en-US"/>
        </a:p>
      </dgm:t>
    </dgm:pt>
    <dgm:pt modelId="{954AB87E-90B4-3F43-A852-0F9BD679D63F}" type="pres">
      <dgm:prSet presAssocID="{30326BE9-F38D-B147-A022-A6BC8678ABA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872C0-BF7B-5D41-A66E-20E4F74F23DD}" type="pres">
      <dgm:prSet presAssocID="{30326BE9-F38D-B147-A022-A6BC8678ABA4}" presName="bgRect" presStyleLbl="node1" presStyleIdx="1" presStyleCnt="3" custScaleY="120126"/>
      <dgm:spPr/>
      <dgm:t>
        <a:bodyPr/>
        <a:lstStyle/>
        <a:p>
          <a:endParaRPr lang="en-US"/>
        </a:p>
      </dgm:t>
    </dgm:pt>
    <dgm:pt modelId="{E5E9C4BC-932B-FC46-B754-854CC3051B62}" type="pres">
      <dgm:prSet presAssocID="{30326BE9-F38D-B147-A022-A6BC8678ABA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583B-6FA8-EB44-A320-B637731E971F}" type="pres">
      <dgm:prSet presAssocID="{30326BE9-F38D-B147-A022-A6BC8678ABA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1C6E-7CA2-0944-947F-1B8873A78146}" type="pres">
      <dgm:prSet presAssocID="{E8C843E1-AEA5-3046-911C-D0B6DF72E196}" presName="hSp" presStyleCnt="0"/>
      <dgm:spPr/>
      <dgm:t>
        <a:bodyPr/>
        <a:lstStyle/>
        <a:p>
          <a:endParaRPr lang="en-US"/>
        </a:p>
      </dgm:t>
    </dgm:pt>
    <dgm:pt modelId="{9FAE14B4-FA12-B745-A9F0-E022455C1753}" type="pres">
      <dgm:prSet presAssocID="{E8C843E1-AEA5-3046-911C-D0B6DF72E196}" presName="vProcSp" presStyleCnt="0"/>
      <dgm:spPr/>
      <dgm:t>
        <a:bodyPr/>
        <a:lstStyle/>
        <a:p>
          <a:endParaRPr lang="en-US"/>
        </a:p>
      </dgm:t>
    </dgm:pt>
    <dgm:pt modelId="{1D70619E-08B4-1D43-8220-F80A0C2D9F56}" type="pres">
      <dgm:prSet presAssocID="{E8C843E1-AEA5-3046-911C-D0B6DF72E196}" presName="vSp1" presStyleCnt="0"/>
      <dgm:spPr/>
      <dgm:t>
        <a:bodyPr/>
        <a:lstStyle/>
        <a:p>
          <a:endParaRPr lang="en-US"/>
        </a:p>
      </dgm:t>
    </dgm:pt>
    <dgm:pt modelId="{8EE7ED85-CC13-3840-9233-FD73BC148BD7}" type="pres">
      <dgm:prSet presAssocID="{E8C843E1-AEA5-3046-911C-D0B6DF72E196}" presName="simulatedConn" presStyleLbl="solidFgAcc1" presStyleIdx="1" presStyleCnt="2" custLinFactY="-68373" custLinFactNeighborX="-6744" custLinFactNeighborY="-100000"/>
      <dgm:spPr/>
      <dgm:t>
        <a:bodyPr/>
        <a:lstStyle/>
        <a:p>
          <a:endParaRPr lang="en-US"/>
        </a:p>
      </dgm:t>
    </dgm:pt>
    <dgm:pt modelId="{664E82D1-F66A-F047-BA35-483D58309B12}" type="pres">
      <dgm:prSet presAssocID="{E8C843E1-AEA5-3046-911C-D0B6DF72E196}" presName="vSp2" presStyleCnt="0"/>
      <dgm:spPr/>
      <dgm:t>
        <a:bodyPr/>
        <a:lstStyle/>
        <a:p>
          <a:endParaRPr lang="en-US"/>
        </a:p>
      </dgm:t>
    </dgm:pt>
    <dgm:pt modelId="{3AFDC782-327E-EB4C-BD97-21D30C703264}" type="pres">
      <dgm:prSet presAssocID="{E8C843E1-AEA5-3046-911C-D0B6DF72E196}" presName="sibTrans" presStyleCnt="0"/>
      <dgm:spPr/>
      <dgm:t>
        <a:bodyPr/>
        <a:lstStyle/>
        <a:p>
          <a:endParaRPr lang="en-US"/>
        </a:p>
      </dgm:t>
    </dgm:pt>
    <dgm:pt modelId="{7A92A975-BC6D-8040-BD82-305FA94250FE}" type="pres">
      <dgm:prSet presAssocID="{5328981C-3E9E-A948-BA45-9C04E3270F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C6EDF-0C89-2D4E-8FE6-FA3A4D24C6B3}" type="pres">
      <dgm:prSet presAssocID="{5328981C-3E9E-A948-BA45-9C04E3270F35}" presName="bgRect" presStyleLbl="node1" presStyleIdx="2" presStyleCnt="3" custScaleX="93560" custScaleY="121299"/>
      <dgm:spPr/>
      <dgm:t>
        <a:bodyPr/>
        <a:lstStyle/>
        <a:p>
          <a:endParaRPr lang="en-US"/>
        </a:p>
      </dgm:t>
    </dgm:pt>
    <dgm:pt modelId="{9AA3B3DD-66BC-3E46-B12E-A9631AD3C965}" type="pres">
      <dgm:prSet presAssocID="{5328981C-3E9E-A948-BA45-9C04E3270F3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AAB93-B40F-4241-A991-E234FEFB6BDB}" type="pres">
      <dgm:prSet presAssocID="{5328981C-3E9E-A948-BA45-9C04E3270F3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BDD65D-0371-2E49-AEE2-68958B448957}" type="presOf" srcId="{30326BE9-F38D-B147-A022-A6BC8678ABA4}" destId="{9E5872C0-BF7B-5D41-A66E-20E4F74F23DD}" srcOrd="0" destOrd="0" presId="urn:microsoft.com/office/officeart/2005/8/layout/hProcess7#1"/>
    <dgm:cxn modelId="{32E06DC6-A784-324C-B322-A94385C81F3B}" srcId="{5328981C-3E9E-A948-BA45-9C04E3270F35}" destId="{EF3E0240-B572-4845-B35E-D16A1840E549}" srcOrd="0" destOrd="0" parTransId="{DEACAA8F-951D-7541-8444-83DBA355FE1E}" sibTransId="{337A66D5-264A-FE4C-B23D-86C8C55C3956}"/>
    <dgm:cxn modelId="{C7B1057E-3F60-E540-833B-B25089D3DA5C}" type="presOf" srcId="{F7D03CC7-571B-074D-ADAC-16FC63C90265}" destId="{09F45566-B2C8-1E4C-AA05-AE6A7F579609}" srcOrd="0" destOrd="0" presId="urn:microsoft.com/office/officeart/2005/8/layout/hProcess7#1"/>
    <dgm:cxn modelId="{16F70217-6ED1-724A-BAAC-889DCCD29B84}" srcId="{E5EEF340-9141-334C-822E-8A28E19D254F}" destId="{B86C983B-88EC-6E42-A220-E227DF852253}" srcOrd="0" destOrd="0" parTransId="{E27637FC-4D54-8342-B8C6-4D2A73B4DD5D}" sibTransId="{1441988F-EE4D-1B48-8A0B-7D1E46812A2F}"/>
    <dgm:cxn modelId="{06532A20-43E8-BB4B-8E21-195AA317B0CC}" srcId="{E5EEF340-9141-334C-822E-8A28E19D254F}" destId="{30326BE9-F38D-B147-A022-A6BC8678ABA4}" srcOrd="1" destOrd="0" parTransId="{2821EEAF-9ECE-C544-BA72-B9FB349DB2DF}" sibTransId="{E8C843E1-AEA5-3046-911C-D0B6DF72E196}"/>
    <dgm:cxn modelId="{46173F39-4591-094D-95AB-2EE9B8E1B0BE}" srcId="{30326BE9-F38D-B147-A022-A6BC8678ABA4}" destId="{355C37C3-A4CA-FD42-BBD8-880E50787AF0}" srcOrd="0" destOrd="0" parTransId="{FE8C4E83-1B4E-BD43-90C0-3F4D8A51A89D}" sibTransId="{60E92C78-CBC2-7240-9B89-251657217468}"/>
    <dgm:cxn modelId="{406B7FE9-2FD2-324A-827C-55C6DEE9010D}" type="presOf" srcId="{30326BE9-F38D-B147-A022-A6BC8678ABA4}" destId="{E5E9C4BC-932B-FC46-B754-854CC3051B62}" srcOrd="1" destOrd="0" presId="urn:microsoft.com/office/officeart/2005/8/layout/hProcess7#1"/>
    <dgm:cxn modelId="{66F1F875-F94D-554E-A615-861A7ECF3089}" srcId="{E5EEF340-9141-334C-822E-8A28E19D254F}" destId="{5328981C-3E9E-A948-BA45-9C04E3270F35}" srcOrd="2" destOrd="0" parTransId="{C85D1F77-F01F-E84B-8943-DBCB1C6E2F72}" sibTransId="{5EFC6320-8B7A-EC42-A0A0-F3761689B6F5}"/>
    <dgm:cxn modelId="{4C66719C-2AF5-DC45-9F40-D7F3D40A1A46}" type="presOf" srcId="{5328981C-3E9E-A948-BA45-9C04E3270F35}" destId="{202C6EDF-0C89-2D4E-8FE6-FA3A4D24C6B3}" srcOrd="0" destOrd="0" presId="urn:microsoft.com/office/officeart/2005/8/layout/hProcess7#1"/>
    <dgm:cxn modelId="{BA29D66A-3EF9-A540-A8DE-E1DEE5713503}" srcId="{B86C983B-88EC-6E42-A220-E227DF852253}" destId="{F7D03CC7-571B-074D-ADAC-16FC63C90265}" srcOrd="0" destOrd="0" parTransId="{BA5DDFE1-B803-C542-A011-C929C95FEE10}" sibTransId="{FF01DAA1-4E6A-C546-AF19-95649451A951}"/>
    <dgm:cxn modelId="{3B909AC3-01EC-9740-B1A2-DEFD923F15D0}" type="presOf" srcId="{355C37C3-A4CA-FD42-BBD8-880E50787AF0}" destId="{74FC583B-6FA8-EB44-A320-B637731E971F}" srcOrd="0" destOrd="0" presId="urn:microsoft.com/office/officeart/2005/8/layout/hProcess7#1"/>
    <dgm:cxn modelId="{2E35C51A-5190-9C48-BA50-38E25F5CC6DB}" type="presOf" srcId="{EF3E0240-B572-4845-B35E-D16A1840E549}" destId="{BBDAAB93-B40F-4241-A991-E234FEFB6BDB}" srcOrd="0" destOrd="0" presId="urn:microsoft.com/office/officeart/2005/8/layout/hProcess7#1"/>
    <dgm:cxn modelId="{27F8FF26-95E0-3A42-AD84-4F18D5F9C0D9}" type="presOf" srcId="{E5EEF340-9141-334C-822E-8A28E19D254F}" destId="{255BC189-CBD4-BC45-8E84-C9F8071D9571}" srcOrd="0" destOrd="0" presId="urn:microsoft.com/office/officeart/2005/8/layout/hProcess7#1"/>
    <dgm:cxn modelId="{8CC7E42B-381F-2942-ADC1-C8CE0B87A3A1}" type="presOf" srcId="{5328981C-3E9E-A948-BA45-9C04E3270F35}" destId="{9AA3B3DD-66BC-3E46-B12E-A9631AD3C965}" srcOrd="1" destOrd="0" presId="urn:microsoft.com/office/officeart/2005/8/layout/hProcess7#1"/>
    <dgm:cxn modelId="{731493B6-38F7-F246-BCD0-59B624F73C4A}" type="presOf" srcId="{B86C983B-88EC-6E42-A220-E227DF852253}" destId="{96FB8BE0-8439-B046-A4D2-CC9F76FDAB5A}" srcOrd="1" destOrd="0" presId="urn:microsoft.com/office/officeart/2005/8/layout/hProcess7#1"/>
    <dgm:cxn modelId="{75EDCAD9-67CD-1F42-928B-9C7062996926}" type="presOf" srcId="{B86C983B-88EC-6E42-A220-E227DF852253}" destId="{E8A5F7CB-B46C-3145-B856-02BF04127F23}" srcOrd="0" destOrd="0" presId="urn:microsoft.com/office/officeart/2005/8/layout/hProcess7#1"/>
    <dgm:cxn modelId="{8612128C-9E62-5F41-A3C3-E25026FC887D}" type="presParOf" srcId="{255BC189-CBD4-BC45-8E84-C9F8071D9571}" destId="{359E3F87-8197-734E-B642-0F535215E0A5}" srcOrd="0" destOrd="0" presId="urn:microsoft.com/office/officeart/2005/8/layout/hProcess7#1"/>
    <dgm:cxn modelId="{E65001D9-EC92-7746-90A5-525B57670887}" type="presParOf" srcId="{359E3F87-8197-734E-B642-0F535215E0A5}" destId="{E8A5F7CB-B46C-3145-B856-02BF04127F23}" srcOrd="0" destOrd="0" presId="urn:microsoft.com/office/officeart/2005/8/layout/hProcess7#1"/>
    <dgm:cxn modelId="{A5D47B97-C97D-8E4E-9C1D-90789EE75BFA}" type="presParOf" srcId="{359E3F87-8197-734E-B642-0F535215E0A5}" destId="{96FB8BE0-8439-B046-A4D2-CC9F76FDAB5A}" srcOrd="1" destOrd="0" presId="urn:microsoft.com/office/officeart/2005/8/layout/hProcess7#1"/>
    <dgm:cxn modelId="{AA84593B-E35C-ED46-A1C0-49658B037FED}" type="presParOf" srcId="{359E3F87-8197-734E-B642-0F535215E0A5}" destId="{09F45566-B2C8-1E4C-AA05-AE6A7F579609}" srcOrd="2" destOrd="0" presId="urn:microsoft.com/office/officeart/2005/8/layout/hProcess7#1"/>
    <dgm:cxn modelId="{ED93E8F5-DF3F-FE49-A46E-B89BB6DF3651}" type="presParOf" srcId="{255BC189-CBD4-BC45-8E84-C9F8071D9571}" destId="{64A2CE82-CC2A-304D-9227-771B53D5A92B}" srcOrd="1" destOrd="0" presId="urn:microsoft.com/office/officeart/2005/8/layout/hProcess7#1"/>
    <dgm:cxn modelId="{183235F3-C112-534B-9DC7-75C71D202F04}" type="presParOf" srcId="{255BC189-CBD4-BC45-8E84-C9F8071D9571}" destId="{8BC3E139-3E19-3243-AFEB-F5E6AE69E1B3}" srcOrd="2" destOrd="0" presId="urn:microsoft.com/office/officeart/2005/8/layout/hProcess7#1"/>
    <dgm:cxn modelId="{70A77D12-3225-6C45-82F9-2719B6DD18B0}" type="presParOf" srcId="{8BC3E139-3E19-3243-AFEB-F5E6AE69E1B3}" destId="{3240223A-2B41-4348-B2AE-AB637954835E}" srcOrd="0" destOrd="0" presId="urn:microsoft.com/office/officeart/2005/8/layout/hProcess7#1"/>
    <dgm:cxn modelId="{0D2D8787-6331-DB41-A870-21EEC8825FB3}" type="presParOf" srcId="{8BC3E139-3E19-3243-AFEB-F5E6AE69E1B3}" destId="{44C3FC63-2E36-1A41-924C-7D48E2B63BE1}" srcOrd="1" destOrd="0" presId="urn:microsoft.com/office/officeart/2005/8/layout/hProcess7#1"/>
    <dgm:cxn modelId="{76D67819-EAB7-8149-9E8B-7E76356784CE}" type="presParOf" srcId="{8BC3E139-3E19-3243-AFEB-F5E6AE69E1B3}" destId="{5BB43BBC-FF1C-8845-9B6D-1E6714FF1DD2}" srcOrd="2" destOrd="0" presId="urn:microsoft.com/office/officeart/2005/8/layout/hProcess7#1"/>
    <dgm:cxn modelId="{97D06A0B-0F3E-3643-B982-2FB28C085E6F}" type="presParOf" srcId="{255BC189-CBD4-BC45-8E84-C9F8071D9571}" destId="{7F9D4AD3-12D4-634F-89DE-03C1AD66F957}" srcOrd="3" destOrd="0" presId="urn:microsoft.com/office/officeart/2005/8/layout/hProcess7#1"/>
    <dgm:cxn modelId="{82E230A1-C2B4-E84E-A49A-18D29734FCB6}" type="presParOf" srcId="{255BC189-CBD4-BC45-8E84-C9F8071D9571}" destId="{954AB87E-90B4-3F43-A852-0F9BD679D63F}" srcOrd="4" destOrd="0" presId="urn:microsoft.com/office/officeart/2005/8/layout/hProcess7#1"/>
    <dgm:cxn modelId="{EC1B1533-D70C-EF4B-948D-9D7755CD841D}" type="presParOf" srcId="{954AB87E-90B4-3F43-A852-0F9BD679D63F}" destId="{9E5872C0-BF7B-5D41-A66E-20E4F74F23DD}" srcOrd="0" destOrd="0" presId="urn:microsoft.com/office/officeart/2005/8/layout/hProcess7#1"/>
    <dgm:cxn modelId="{6FECD979-6021-D943-BA43-69815B8CC869}" type="presParOf" srcId="{954AB87E-90B4-3F43-A852-0F9BD679D63F}" destId="{E5E9C4BC-932B-FC46-B754-854CC3051B62}" srcOrd="1" destOrd="0" presId="urn:microsoft.com/office/officeart/2005/8/layout/hProcess7#1"/>
    <dgm:cxn modelId="{3C26A95E-906F-104C-92F6-6491F3C4BAF9}" type="presParOf" srcId="{954AB87E-90B4-3F43-A852-0F9BD679D63F}" destId="{74FC583B-6FA8-EB44-A320-B637731E971F}" srcOrd="2" destOrd="0" presId="urn:microsoft.com/office/officeart/2005/8/layout/hProcess7#1"/>
    <dgm:cxn modelId="{AF8455D9-3A47-BA4A-82D2-8A2FC511F8FF}" type="presParOf" srcId="{255BC189-CBD4-BC45-8E84-C9F8071D9571}" destId="{52081C6E-7CA2-0944-947F-1B8873A78146}" srcOrd="5" destOrd="0" presId="urn:microsoft.com/office/officeart/2005/8/layout/hProcess7#1"/>
    <dgm:cxn modelId="{2ADB9666-E7AE-294B-AADB-1FCAE5894351}" type="presParOf" srcId="{255BC189-CBD4-BC45-8E84-C9F8071D9571}" destId="{9FAE14B4-FA12-B745-A9F0-E022455C1753}" srcOrd="6" destOrd="0" presId="urn:microsoft.com/office/officeart/2005/8/layout/hProcess7#1"/>
    <dgm:cxn modelId="{245608C7-B65B-944B-B2E2-CC3D22B9B9B7}" type="presParOf" srcId="{9FAE14B4-FA12-B745-A9F0-E022455C1753}" destId="{1D70619E-08B4-1D43-8220-F80A0C2D9F56}" srcOrd="0" destOrd="0" presId="urn:microsoft.com/office/officeart/2005/8/layout/hProcess7#1"/>
    <dgm:cxn modelId="{9CADD6C4-1E4C-8746-B1D3-1D99B95663D6}" type="presParOf" srcId="{9FAE14B4-FA12-B745-A9F0-E022455C1753}" destId="{8EE7ED85-CC13-3840-9233-FD73BC148BD7}" srcOrd="1" destOrd="0" presId="urn:microsoft.com/office/officeart/2005/8/layout/hProcess7#1"/>
    <dgm:cxn modelId="{09EE8C92-53F8-2441-A2AD-20A826CB8408}" type="presParOf" srcId="{9FAE14B4-FA12-B745-A9F0-E022455C1753}" destId="{664E82D1-F66A-F047-BA35-483D58309B12}" srcOrd="2" destOrd="0" presId="urn:microsoft.com/office/officeart/2005/8/layout/hProcess7#1"/>
    <dgm:cxn modelId="{3DD8EE67-4D73-6940-9325-FA317C267683}" type="presParOf" srcId="{255BC189-CBD4-BC45-8E84-C9F8071D9571}" destId="{3AFDC782-327E-EB4C-BD97-21D30C703264}" srcOrd="7" destOrd="0" presId="urn:microsoft.com/office/officeart/2005/8/layout/hProcess7#1"/>
    <dgm:cxn modelId="{3619F118-E792-884A-9E37-5FF6CED4701D}" type="presParOf" srcId="{255BC189-CBD4-BC45-8E84-C9F8071D9571}" destId="{7A92A975-BC6D-8040-BD82-305FA94250FE}" srcOrd="8" destOrd="0" presId="urn:microsoft.com/office/officeart/2005/8/layout/hProcess7#1"/>
    <dgm:cxn modelId="{7AA35F2E-B73D-8543-B77B-695082959E0D}" type="presParOf" srcId="{7A92A975-BC6D-8040-BD82-305FA94250FE}" destId="{202C6EDF-0C89-2D4E-8FE6-FA3A4D24C6B3}" srcOrd="0" destOrd="0" presId="urn:microsoft.com/office/officeart/2005/8/layout/hProcess7#1"/>
    <dgm:cxn modelId="{A7312FE9-C39A-A64A-AA5E-6D2871B7FEC7}" type="presParOf" srcId="{7A92A975-BC6D-8040-BD82-305FA94250FE}" destId="{9AA3B3DD-66BC-3E46-B12E-A9631AD3C965}" srcOrd="1" destOrd="0" presId="urn:microsoft.com/office/officeart/2005/8/layout/hProcess7#1"/>
    <dgm:cxn modelId="{A6110B85-F040-704C-A10C-05A1A275240A}" type="presParOf" srcId="{7A92A975-BC6D-8040-BD82-305FA94250FE}" destId="{BBDAAB93-B40F-4241-A991-E234FEFB6BDB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EEF340-9141-334C-822E-8A28E19D254F}" type="doc">
      <dgm:prSet loTypeId="urn:microsoft.com/office/officeart/2005/8/layout/hProcess7#2" loCatId="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C983B-88EC-6E42-A220-E227DF85225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input</a:t>
          </a:r>
          <a:endParaRPr lang="en-US" dirty="0">
            <a:solidFill>
              <a:srgbClr val="FF0000"/>
            </a:solidFill>
          </a:endParaRPr>
        </a:p>
      </dgm:t>
    </dgm:pt>
    <dgm:pt modelId="{E27637FC-4D54-8342-B8C6-4D2A73B4DD5D}" type="parTrans" cxnId="{16F70217-6ED1-724A-BAAC-889DCCD29B84}">
      <dgm:prSet/>
      <dgm:spPr/>
      <dgm:t>
        <a:bodyPr/>
        <a:lstStyle/>
        <a:p>
          <a:endParaRPr lang="en-US"/>
        </a:p>
      </dgm:t>
    </dgm:pt>
    <dgm:pt modelId="{1441988F-EE4D-1B48-8A0B-7D1E46812A2F}" type="sibTrans" cxnId="{16F70217-6ED1-724A-BAAC-889DCCD29B84}">
      <dgm:prSet/>
      <dgm:spPr/>
      <dgm:t>
        <a:bodyPr/>
        <a:lstStyle/>
        <a:p>
          <a:endParaRPr lang="en-US"/>
        </a:p>
      </dgm:t>
    </dgm:pt>
    <dgm:pt modelId="{F7D03CC7-571B-074D-ADAC-16FC63C90265}">
      <dgm:prSet phldrT="[Text]"/>
      <dgm:spPr/>
      <dgm:t>
        <a:bodyPr/>
        <a:lstStyle/>
        <a:p>
          <a:r>
            <a:rPr lang="en-US" dirty="0" err="1" smtClean="0">
              <a:solidFill>
                <a:srgbClr val="800000"/>
              </a:solidFill>
            </a:rPr>
            <a:t>Hasil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Penelitian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terbaik</a:t>
          </a:r>
          <a:r>
            <a:rPr lang="en-US" dirty="0" smtClean="0">
              <a:solidFill>
                <a:srgbClr val="800000"/>
              </a:solidFill>
            </a:rPr>
            <a:t> (Thesis, </a:t>
          </a:r>
          <a:r>
            <a:rPr lang="en-US" dirty="0" err="1" smtClean="0">
              <a:solidFill>
                <a:srgbClr val="800000"/>
              </a:solidFill>
            </a:rPr>
            <a:t>Disertasi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tulisan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umum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penelitian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buku</a:t>
          </a:r>
          <a:r>
            <a:rPr lang="en-US" dirty="0" smtClean="0">
              <a:solidFill>
                <a:srgbClr val="800000"/>
              </a:solidFill>
            </a:rPr>
            <a:t>, </a:t>
          </a:r>
          <a:r>
            <a:rPr lang="en-US" dirty="0" err="1" smtClean="0">
              <a:solidFill>
                <a:srgbClr val="800000"/>
              </a:solidFill>
            </a:rPr>
            <a:t>dll</a:t>
          </a:r>
          <a:r>
            <a:rPr lang="en-US" dirty="0" smtClean="0">
              <a:solidFill>
                <a:srgbClr val="800000"/>
              </a:solidFill>
            </a:rPr>
            <a:t>) </a:t>
          </a:r>
          <a:r>
            <a:rPr lang="en-US" dirty="0" err="1" smtClean="0">
              <a:solidFill>
                <a:srgbClr val="800000"/>
              </a:solidFill>
            </a:rPr>
            <a:t>dari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para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dosen</a:t>
          </a:r>
          <a:r>
            <a:rPr lang="en-US" dirty="0" smtClean="0">
              <a:solidFill>
                <a:srgbClr val="800000"/>
              </a:solidFill>
            </a:rPr>
            <a:t> PTKI </a:t>
          </a:r>
          <a:r>
            <a:rPr lang="en-US" dirty="0" err="1" smtClean="0">
              <a:solidFill>
                <a:srgbClr val="800000"/>
              </a:solidFill>
            </a:rPr>
            <a:t>dan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peneliti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ttg</a:t>
          </a:r>
          <a:r>
            <a:rPr lang="en-US" dirty="0" smtClean="0">
              <a:solidFill>
                <a:srgbClr val="800000"/>
              </a:solidFill>
            </a:rPr>
            <a:t> Islam Indonesia</a:t>
          </a:r>
          <a:endParaRPr lang="en-US" dirty="0">
            <a:solidFill>
              <a:srgbClr val="800000"/>
            </a:solidFill>
          </a:endParaRPr>
        </a:p>
      </dgm:t>
    </dgm:pt>
    <dgm:pt modelId="{BA5DDFE1-B803-C542-A011-C929C95FEE10}" type="parTrans" cxnId="{BA29D66A-3EF9-A540-A8DE-E1DEE5713503}">
      <dgm:prSet/>
      <dgm:spPr/>
      <dgm:t>
        <a:bodyPr/>
        <a:lstStyle/>
        <a:p>
          <a:endParaRPr lang="en-US"/>
        </a:p>
      </dgm:t>
    </dgm:pt>
    <dgm:pt modelId="{FF01DAA1-4E6A-C546-AF19-95649451A951}" type="sibTrans" cxnId="{BA29D66A-3EF9-A540-A8DE-E1DEE5713503}">
      <dgm:prSet/>
      <dgm:spPr/>
      <dgm:t>
        <a:bodyPr/>
        <a:lstStyle/>
        <a:p>
          <a:endParaRPr lang="en-US"/>
        </a:p>
      </dgm:t>
    </dgm:pt>
    <dgm:pt modelId="{30326BE9-F38D-B147-A022-A6BC8678ABA4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proses</a:t>
          </a:r>
          <a:endParaRPr lang="en-US" dirty="0">
            <a:solidFill>
              <a:srgbClr val="FF0000"/>
            </a:solidFill>
          </a:endParaRPr>
        </a:p>
      </dgm:t>
    </dgm:pt>
    <dgm:pt modelId="{2821EEAF-9ECE-C544-BA72-B9FB349DB2DF}" type="parTrans" cxnId="{06532A20-43E8-BB4B-8E21-195AA317B0CC}">
      <dgm:prSet/>
      <dgm:spPr/>
      <dgm:t>
        <a:bodyPr/>
        <a:lstStyle/>
        <a:p>
          <a:endParaRPr lang="en-US"/>
        </a:p>
      </dgm:t>
    </dgm:pt>
    <dgm:pt modelId="{E8C843E1-AEA5-3046-911C-D0B6DF72E196}" type="sibTrans" cxnId="{06532A20-43E8-BB4B-8E21-195AA317B0CC}">
      <dgm:prSet/>
      <dgm:spPr/>
      <dgm:t>
        <a:bodyPr/>
        <a:lstStyle/>
        <a:p>
          <a:endParaRPr lang="en-US"/>
        </a:p>
      </dgm:t>
    </dgm:pt>
    <dgm:pt modelId="{355C37C3-A4CA-FD42-BBD8-880E50787AF0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Proses </a:t>
          </a:r>
          <a:r>
            <a:rPr lang="en-US" dirty="0" err="1" smtClean="0">
              <a:solidFill>
                <a:srgbClr val="800000"/>
              </a:solidFill>
            </a:rPr>
            <a:t>penyempurnaan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substansi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dan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penerjemahan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hasil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penelitian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dalam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bahasa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Asing</a:t>
          </a:r>
          <a:r>
            <a:rPr lang="en-US" dirty="0" smtClean="0">
              <a:solidFill>
                <a:srgbClr val="800000"/>
              </a:solidFill>
            </a:rPr>
            <a:t>.</a:t>
          </a:r>
        </a:p>
        <a:p>
          <a:r>
            <a:rPr lang="en-US" dirty="0" smtClean="0">
              <a:solidFill>
                <a:srgbClr val="800000"/>
              </a:solidFill>
            </a:rPr>
            <a:t>Grantee </a:t>
          </a:r>
          <a:r>
            <a:rPr lang="en-US" dirty="0" err="1" smtClean="0">
              <a:solidFill>
                <a:srgbClr val="800000"/>
              </a:solidFill>
            </a:rPr>
            <a:t>ditugaskan</a:t>
          </a:r>
          <a:r>
            <a:rPr lang="en-US" dirty="0" smtClean="0">
              <a:solidFill>
                <a:srgbClr val="800000"/>
              </a:solidFill>
            </a:rPr>
            <a:t> “</a:t>
          </a:r>
          <a:r>
            <a:rPr lang="en-US" dirty="0" err="1" smtClean="0">
              <a:solidFill>
                <a:srgbClr val="800000"/>
              </a:solidFill>
            </a:rPr>
            <a:t>uzlah</a:t>
          </a:r>
          <a:r>
            <a:rPr lang="en-US" dirty="0" smtClean="0">
              <a:solidFill>
                <a:srgbClr val="800000"/>
              </a:solidFill>
            </a:rPr>
            <a:t>” di  </a:t>
          </a:r>
          <a:r>
            <a:rPr lang="en-US" dirty="0" err="1" smtClean="0">
              <a:solidFill>
                <a:srgbClr val="800000"/>
              </a:solidFill>
            </a:rPr>
            <a:t>Luar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Negeri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selama</a:t>
          </a:r>
          <a:r>
            <a:rPr lang="en-US" dirty="0" smtClean="0">
              <a:solidFill>
                <a:srgbClr val="800000"/>
              </a:solidFill>
            </a:rPr>
            <a:t> 3 </a:t>
          </a:r>
          <a:r>
            <a:rPr lang="en-US" dirty="0" err="1" smtClean="0">
              <a:solidFill>
                <a:srgbClr val="800000"/>
              </a:solidFill>
            </a:rPr>
            <a:t>Bulan</a:t>
          </a:r>
          <a:endParaRPr lang="en-US" dirty="0">
            <a:solidFill>
              <a:srgbClr val="800000"/>
            </a:solidFill>
          </a:endParaRPr>
        </a:p>
      </dgm:t>
    </dgm:pt>
    <dgm:pt modelId="{FE8C4E83-1B4E-BD43-90C0-3F4D8A51A89D}" type="parTrans" cxnId="{46173F39-4591-094D-95AB-2EE9B8E1B0BE}">
      <dgm:prSet/>
      <dgm:spPr/>
      <dgm:t>
        <a:bodyPr/>
        <a:lstStyle/>
        <a:p>
          <a:endParaRPr lang="en-US"/>
        </a:p>
      </dgm:t>
    </dgm:pt>
    <dgm:pt modelId="{60E92C78-CBC2-7240-9B89-251657217468}" type="sibTrans" cxnId="{46173F39-4591-094D-95AB-2EE9B8E1B0BE}">
      <dgm:prSet/>
      <dgm:spPr/>
      <dgm:t>
        <a:bodyPr/>
        <a:lstStyle/>
        <a:p>
          <a:endParaRPr lang="en-US"/>
        </a:p>
      </dgm:t>
    </dgm:pt>
    <dgm:pt modelId="{5328981C-3E9E-A948-BA45-9C04E3270F35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output</a:t>
          </a:r>
          <a:endParaRPr lang="en-US" dirty="0">
            <a:solidFill>
              <a:srgbClr val="00B050"/>
            </a:solidFill>
          </a:endParaRPr>
        </a:p>
      </dgm:t>
    </dgm:pt>
    <dgm:pt modelId="{C85D1F77-F01F-E84B-8943-DBCB1C6E2F72}" type="parTrans" cxnId="{66F1F875-F94D-554E-A615-861A7ECF3089}">
      <dgm:prSet/>
      <dgm:spPr/>
      <dgm:t>
        <a:bodyPr/>
        <a:lstStyle/>
        <a:p>
          <a:endParaRPr lang="en-US"/>
        </a:p>
      </dgm:t>
    </dgm:pt>
    <dgm:pt modelId="{5EFC6320-8B7A-EC42-A0A0-F3761689B6F5}" type="sibTrans" cxnId="{66F1F875-F94D-554E-A615-861A7ECF3089}">
      <dgm:prSet/>
      <dgm:spPr/>
      <dgm:t>
        <a:bodyPr/>
        <a:lstStyle/>
        <a:p>
          <a:endParaRPr lang="en-US"/>
        </a:p>
      </dgm:t>
    </dgm:pt>
    <dgm:pt modelId="{EF3E0240-B572-4845-B35E-D16A1840E549}">
      <dgm:prSet phldrT="[Text]"/>
      <dgm:spPr/>
      <dgm:t>
        <a:bodyPr/>
        <a:lstStyle/>
        <a:p>
          <a:pPr marL="269875" indent="-269875"/>
          <a:r>
            <a:rPr lang="en-US" dirty="0" smtClean="0">
              <a:solidFill>
                <a:srgbClr val="800000"/>
              </a:solidFill>
            </a:rPr>
            <a:t>a. </a:t>
          </a:r>
          <a:r>
            <a:rPr lang="en-US" dirty="0" err="1" smtClean="0">
              <a:solidFill>
                <a:srgbClr val="800000"/>
              </a:solidFill>
            </a:rPr>
            <a:t>Buku</a:t>
          </a:r>
          <a:r>
            <a:rPr lang="en-US" dirty="0" smtClean="0">
              <a:solidFill>
                <a:srgbClr val="800000"/>
              </a:solidFill>
            </a:rPr>
            <a:t> </a:t>
          </a:r>
          <a:r>
            <a:rPr lang="en-US" dirty="0" err="1" smtClean="0">
              <a:solidFill>
                <a:srgbClr val="800000"/>
              </a:solidFill>
            </a:rPr>
            <a:t>siap</a:t>
          </a:r>
          <a:r>
            <a:rPr lang="en-US" dirty="0" smtClean="0">
              <a:solidFill>
                <a:srgbClr val="800000"/>
              </a:solidFill>
            </a:rPr>
            <a:t> publish international</a:t>
          </a:r>
        </a:p>
        <a:p>
          <a:pPr marL="269875" indent="-269875"/>
          <a:r>
            <a:rPr lang="en-US" dirty="0" smtClean="0">
              <a:solidFill>
                <a:srgbClr val="800000"/>
              </a:solidFill>
            </a:rPr>
            <a:t>b. Book Proposal</a:t>
          </a:r>
        </a:p>
        <a:p>
          <a:pPr marL="269875" indent="-269875"/>
          <a:endParaRPr lang="en-US" dirty="0" smtClean="0">
            <a:solidFill>
              <a:srgbClr val="800000"/>
            </a:solidFill>
          </a:endParaRPr>
        </a:p>
        <a:p>
          <a:pPr marL="269875" indent="-269875"/>
          <a:endParaRPr lang="en-US" dirty="0"/>
        </a:p>
      </dgm:t>
    </dgm:pt>
    <dgm:pt modelId="{DEACAA8F-951D-7541-8444-83DBA355FE1E}" type="parTrans" cxnId="{32E06DC6-A784-324C-B322-A94385C81F3B}">
      <dgm:prSet/>
      <dgm:spPr/>
      <dgm:t>
        <a:bodyPr/>
        <a:lstStyle/>
        <a:p>
          <a:endParaRPr lang="en-US"/>
        </a:p>
      </dgm:t>
    </dgm:pt>
    <dgm:pt modelId="{337A66D5-264A-FE4C-B23D-86C8C55C3956}" type="sibTrans" cxnId="{32E06DC6-A784-324C-B322-A94385C81F3B}">
      <dgm:prSet/>
      <dgm:spPr/>
      <dgm:t>
        <a:bodyPr/>
        <a:lstStyle/>
        <a:p>
          <a:endParaRPr lang="en-US"/>
        </a:p>
      </dgm:t>
    </dgm:pt>
    <dgm:pt modelId="{255BC189-CBD4-BC45-8E84-C9F8071D9571}" type="pres">
      <dgm:prSet presAssocID="{E5EEF340-9141-334C-822E-8A28E19D25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9E3F87-8197-734E-B642-0F535215E0A5}" type="pres">
      <dgm:prSet presAssocID="{B86C983B-88EC-6E42-A220-E227DF85225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5F7CB-B46C-3145-B856-02BF04127F23}" type="pres">
      <dgm:prSet presAssocID="{B86C983B-88EC-6E42-A220-E227DF852253}" presName="bgRect" presStyleLbl="node1" presStyleIdx="0" presStyleCnt="3" custScaleY="120126"/>
      <dgm:spPr/>
      <dgm:t>
        <a:bodyPr/>
        <a:lstStyle/>
        <a:p>
          <a:endParaRPr lang="en-US"/>
        </a:p>
      </dgm:t>
    </dgm:pt>
    <dgm:pt modelId="{96FB8BE0-8439-B046-A4D2-CC9F76FDAB5A}" type="pres">
      <dgm:prSet presAssocID="{B86C983B-88EC-6E42-A220-E227DF85225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5566-B2C8-1E4C-AA05-AE6A7F579609}" type="pres">
      <dgm:prSet presAssocID="{B86C983B-88EC-6E42-A220-E227DF85225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2CE82-CC2A-304D-9227-771B53D5A92B}" type="pres">
      <dgm:prSet presAssocID="{1441988F-EE4D-1B48-8A0B-7D1E46812A2F}" presName="hSp" presStyleCnt="0"/>
      <dgm:spPr/>
      <dgm:t>
        <a:bodyPr/>
        <a:lstStyle/>
        <a:p>
          <a:endParaRPr lang="en-US"/>
        </a:p>
      </dgm:t>
    </dgm:pt>
    <dgm:pt modelId="{8BC3E139-3E19-3243-AFEB-F5E6AE69E1B3}" type="pres">
      <dgm:prSet presAssocID="{1441988F-EE4D-1B48-8A0B-7D1E46812A2F}" presName="vProcSp" presStyleCnt="0"/>
      <dgm:spPr/>
      <dgm:t>
        <a:bodyPr/>
        <a:lstStyle/>
        <a:p>
          <a:endParaRPr lang="en-US"/>
        </a:p>
      </dgm:t>
    </dgm:pt>
    <dgm:pt modelId="{3240223A-2B41-4348-B2AE-AB637954835E}" type="pres">
      <dgm:prSet presAssocID="{1441988F-EE4D-1B48-8A0B-7D1E46812A2F}" presName="vSp1" presStyleCnt="0"/>
      <dgm:spPr/>
      <dgm:t>
        <a:bodyPr/>
        <a:lstStyle/>
        <a:p>
          <a:endParaRPr lang="en-US"/>
        </a:p>
      </dgm:t>
    </dgm:pt>
    <dgm:pt modelId="{44C3FC63-2E36-1A41-924C-7D48E2B63BE1}" type="pres">
      <dgm:prSet presAssocID="{1441988F-EE4D-1B48-8A0B-7D1E46812A2F}" presName="simulatedConn" presStyleLbl="solidFgAcc1" presStyleIdx="0" presStyleCnt="2" custLinFactY="-68373" custLinFactNeighborX="930" custLinFactNeighborY="-100000"/>
      <dgm:spPr/>
      <dgm:t>
        <a:bodyPr/>
        <a:lstStyle/>
        <a:p>
          <a:endParaRPr lang="en-US"/>
        </a:p>
      </dgm:t>
    </dgm:pt>
    <dgm:pt modelId="{5BB43BBC-FF1C-8845-9B6D-1E6714FF1DD2}" type="pres">
      <dgm:prSet presAssocID="{1441988F-EE4D-1B48-8A0B-7D1E46812A2F}" presName="vSp2" presStyleCnt="0"/>
      <dgm:spPr/>
      <dgm:t>
        <a:bodyPr/>
        <a:lstStyle/>
        <a:p>
          <a:endParaRPr lang="en-US"/>
        </a:p>
      </dgm:t>
    </dgm:pt>
    <dgm:pt modelId="{7F9D4AD3-12D4-634F-89DE-03C1AD66F957}" type="pres">
      <dgm:prSet presAssocID="{1441988F-EE4D-1B48-8A0B-7D1E46812A2F}" presName="sibTrans" presStyleCnt="0"/>
      <dgm:spPr/>
      <dgm:t>
        <a:bodyPr/>
        <a:lstStyle/>
        <a:p>
          <a:endParaRPr lang="en-US"/>
        </a:p>
      </dgm:t>
    </dgm:pt>
    <dgm:pt modelId="{954AB87E-90B4-3F43-A852-0F9BD679D63F}" type="pres">
      <dgm:prSet presAssocID="{30326BE9-F38D-B147-A022-A6BC8678ABA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872C0-BF7B-5D41-A66E-20E4F74F23DD}" type="pres">
      <dgm:prSet presAssocID="{30326BE9-F38D-B147-A022-A6BC8678ABA4}" presName="bgRect" presStyleLbl="node1" presStyleIdx="1" presStyleCnt="3" custScaleY="120126"/>
      <dgm:spPr/>
      <dgm:t>
        <a:bodyPr/>
        <a:lstStyle/>
        <a:p>
          <a:endParaRPr lang="en-US"/>
        </a:p>
      </dgm:t>
    </dgm:pt>
    <dgm:pt modelId="{E5E9C4BC-932B-FC46-B754-854CC3051B62}" type="pres">
      <dgm:prSet presAssocID="{30326BE9-F38D-B147-A022-A6BC8678ABA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583B-6FA8-EB44-A320-B637731E971F}" type="pres">
      <dgm:prSet presAssocID="{30326BE9-F38D-B147-A022-A6BC8678ABA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1C6E-7CA2-0944-947F-1B8873A78146}" type="pres">
      <dgm:prSet presAssocID="{E8C843E1-AEA5-3046-911C-D0B6DF72E196}" presName="hSp" presStyleCnt="0"/>
      <dgm:spPr/>
      <dgm:t>
        <a:bodyPr/>
        <a:lstStyle/>
        <a:p>
          <a:endParaRPr lang="en-US"/>
        </a:p>
      </dgm:t>
    </dgm:pt>
    <dgm:pt modelId="{9FAE14B4-FA12-B745-A9F0-E022455C1753}" type="pres">
      <dgm:prSet presAssocID="{E8C843E1-AEA5-3046-911C-D0B6DF72E196}" presName="vProcSp" presStyleCnt="0"/>
      <dgm:spPr/>
      <dgm:t>
        <a:bodyPr/>
        <a:lstStyle/>
        <a:p>
          <a:endParaRPr lang="en-US"/>
        </a:p>
      </dgm:t>
    </dgm:pt>
    <dgm:pt modelId="{1D70619E-08B4-1D43-8220-F80A0C2D9F56}" type="pres">
      <dgm:prSet presAssocID="{E8C843E1-AEA5-3046-911C-D0B6DF72E196}" presName="vSp1" presStyleCnt="0"/>
      <dgm:spPr/>
      <dgm:t>
        <a:bodyPr/>
        <a:lstStyle/>
        <a:p>
          <a:endParaRPr lang="en-US"/>
        </a:p>
      </dgm:t>
    </dgm:pt>
    <dgm:pt modelId="{8EE7ED85-CC13-3840-9233-FD73BC148BD7}" type="pres">
      <dgm:prSet presAssocID="{E8C843E1-AEA5-3046-911C-D0B6DF72E196}" presName="simulatedConn" presStyleLbl="solidFgAcc1" presStyleIdx="1" presStyleCnt="2" custLinFactY="-68373" custLinFactNeighborX="-6744" custLinFactNeighborY="-100000"/>
      <dgm:spPr/>
      <dgm:t>
        <a:bodyPr/>
        <a:lstStyle/>
        <a:p>
          <a:endParaRPr lang="en-US"/>
        </a:p>
      </dgm:t>
    </dgm:pt>
    <dgm:pt modelId="{664E82D1-F66A-F047-BA35-483D58309B12}" type="pres">
      <dgm:prSet presAssocID="{E8C843E1-AEA5-3046-911C-D0B6DF72E196}" presName="vSp2" presStyleCnt="0"/>
      <dgm:spPr/>
      <dgm:t>
        <a:bodyPr/>
        <a:lstStyle/>
        <a:p>
          <a:endParaRPr lang="en-US"/>
        </a:p>
      </dgm:t>
    </dgm:pt>
    <dgm:pt modelId="{3AFDC782-327E-EB4C-BD97-21D30C703264}" type="pres">
      <dgm:prSet presAssocID="{E8C843E1-AEA5-3046-911C-D0B6DF72E196}" presName="sibTrans" presStyleCnt="0"/>
      <dgm:spPr/>
      <dgm:t>
        <a:bodyPr/>
        <a:lstStyle/>
        <a:p>
          <a:endParaRPr lang="en-US"/>
        </a:p>
      </dgm:t>
    </dgm:pt>
    <dgm:pt modelId="{7A92A975-BC6D-8040-BD82-305FA94250FE}" type="pres">
      <dgm:prSet presAssocID="{5328981C-3E9E-A948-BA45-9C04E3270F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C6EDF-0C89-2D4E-8FE6-FA3A4D24C6B3}" type="pres">
      <dgm:prSet presAssocID="{5328981C-3E9E-A948-BA45-9C04E3270F35}" presName="bgRect" presStyleLbl="node1" presStyleIdx="2" presStyleCnt="3" custScaleX="93560" custScaleY="121299"/>
      <dgm:spPr/>
      <dgm:t>
        <a:bodyPr/>
        <a:lstStyle/>
        <a:p>
          <a:endParaRPr lang="en-US"/>
        </a:p>
      </dgm:t>
    </dgm:pt>
    <dgm:pt modelId="{9AA3B3DD-66BC-3E46-B12E-A9631AD3C965}" type="pres">
      <dgm:prSet presAssocID="{5328981C-3E9E-A948-BA45-9C04E3270F3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AAB93-B40F-4241-A991-E234FEFB6BDB}" type="pres">
      <dgm:prSet presAssocID="{5328981C-3E9E-A948-BA45-9C04E3270F3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06DC6-A784-324C-B322-A94385C81F3B}" srcId="{5328981C-3E9E-A948-BA45-9C04E3270F35}" destId="{EF3E0240-B572-4845-B35E-D16A1840E549}" srcOrd="0" destOrd="0" parTransId="{DEACAA8F-951D-7541-8444-83DBA355FE1E}" sibTransId="{337A66D5-264A-FE4C-B23D-86C8C55C3956}"/>
    <dgm:cxn modelId="{C38039B8-68E8-9F44-A889-485668DABE5C}" type="presOf" srcId="{30326BE9-F38D-B147-A022-A6BC8678ABA4}" destId="{9E5872C0-BF7B-5D41-A66E-20E4F74F23DD}" srcOrd="0" destOrd="0" presId="urn:microsoft.com/office/officeart/2005/8/layout/hProcess7#2"/>
    <dgm:cxn modelId="{C94F9D72-A9F7-DD46-B4A7-425C8FB3612F}" type="presOf" srcId="{EF3E0240-B572-4845-B35E-D16A1840E549}" destId="{BBDAAB93-B40F-4241-A991-E234FEFB6BDB}" srcOrd="0" destOrd="0" presId="urn:microsoft.com/office/officeart/2005/8/layout/hProcess7#2"/>
    <dgm:cxn modelId="{16F70217-6ED1-724A-BAAC-889DCCD29B84}" srcId="{E5EEF340-9141-334C-822E-8A28E19D254F}" destId="{B86C983B-88EC-6E42-A220-E227DF852253}" srcOrd="0" destOrd="0" parTransId="{E27637FC-4D54-8342-B8C6-4D2A73B4DD5D}" sibTransId="{1441988F-EE4D-1B48-8A0B-7D1E46812A2F}"/>
    <dgm:cxn modelId="{06532A20-43E8-BB4B-8E21-195AA317B0CC}" srcId="{E5EEF340-9141-334C-822E-8A28E19D254F}" destId="{30326BE9-F38D-B147-A022-A6BC8678ABA4}" srcOrd="1" destOrd="0" parTransId="{2821EEAF-9ECE-C544-BA72-B9FB349DB2DF}" sibTransId="{E8C843E1-AEA5-3046-911C-D0B6DF72E196}"/>
    <dgm:cxn modelId="{BD425F25-D6C7-0247-B117-15040A66F037}" type="presOf" srcId="{30326BE9-F38D-B147-A022-A6BC8678ABA4}" destId="{E5E9C4BC-932B-FC46-B754-854CC3051B62}" srcOrd="1" destOrd="0" presId="urn:microsoft.com/office/officeart/2005/8/layout/hProcess7#2"/>
    <dgm:cxn modelId="{F51AE130-4F84-8147-BD91-B278EE27E7E8}" type="presOf" srcId="{B86C983B-88EC-6E42-A220-E227DF852253}" destId="{96FB8BE0-8439-B046-A4D2-CC9F76FDAB5A}" srcOrd="1" destOrd="0" presId="urn:microsoft.com/office/officeart/2005/8/layout/hProcess7#2"/>
    <dgm:cxn modelId="{46173F39-4591-094D-95AB-2EE9B8E1B0BE}" srcId="{30326BE9-F38D-B147-A022-A6BC8678ABA4}" destId="{355C37C3-A4CA-FD42-BBD8-880E50787AF0}" srcOrd="0" destOrd="0" parTransId="{FE8C4E83-1B4E-BD43-90C0-3F4D8A51A89D}" sibTransId="{60E92C78-CBC2-7240-9B89-251657217468}"/>
    <dgm:cxn modelId="{0690FF33-BC4A-CA4F-96BE-5D73D7E3E29D}" type="presOf" srcId="{E5EEF340-9141-334C-822E-8A28E19D254F}" destId="{255BC189-CBD4-BC45-8E84-C9F8071D9571}" srcOrd="0" destOrd="0" presId="urn:microsoft.com/office/officeart/2005/8/layout/hProcess7#2"/>
    <dgm:cxn modelId="{66F1F875-F94D-554E-A615-861A7ECF3089}" srcId="{E5EEF340-9141-334C-822E-8A28E19D254F}" destId="{5328981C-3E9E-A948-BA45-9C04E3270F35}" srcOrd="2" destOrd="0" parTransId="{C85D1F77-F01F-E84B-8943-DBCB1C6E2F72}" sibTransId="{5EFC6320-8B7A-EC42-A0A0-F3761689B6F5}"/>
    <dgm:cxn modelId="{6618D6BA-E657-5345-A33D-A16C5505FD30}" type="presOf" srcId="{B86C983B-88EC-6E42-A220-E227DF852253}" destId="{E8A5F7CB-B46C-3145-B856-02BF04127F23}" srcOrd="0" destOrd="0" presId="urn:microsoft.com/office/officeart/2005/8/layout/hProcess7#2"/>
    <dgm:cxn modelId="{BA29D66A-3EF9-A540-A8DE-E1DEE5713503}" srcId="{B86C983B-88EC-6E42-A220-E227DF852253}" destId="{F7D03CC7-571B-074D-ADAC-16FC63C90265}" srcOrd="0" destOrd="0" parTransId="{BA5DDFE1-B803-C542-A011-C929C95FEE10}" sibTransId="{FF01DAA1-4E6A-C546-AF19-95649451A951}"/>
    <dgm:cxn modelId="{880FD6F5-EA1E-3447-BFE4-D0DD76F8A210}" type="presOf" srcId="{5328981C-3E9E-A948-BA45-9C04E3270F35}" destId="{9AA3B3DD-66BC-3E46-B12E-A9631AD3C965}" srcOrd="1" destOrd="0" presId="urn:microsoft.com/office/officeart/2005/8/layout/hProcess7#2"/>
    <dgm:cxn modelId="{E4242FDC-843B-334C-BB91-62CE8B86DE11}" type="presOf" srcId="{F7D03CC7-571B-074D-ADAC-16FC63C90265}" destId="{09F45566-B2C8-1E4C-AA05-AE6A7F579609}" srcOrd="0" destOrd="0" presId="urn:microsoft.com/office/officeart/2005/8/layout/hProcess7#2"/>
    <dgm:cxn modelId="{636C5284-C510-AB4B-9EAE-05F1871E7E85}" type="presOf" srcId="{5328981C-3E9E-A948-BA45-9C04E3270F35}" destId="{202C6EDF-0C89-2D4E-8FE6-FA3A4D24C6B3}" srcOrd="0" destOrd="0" presId="urn:microsoft.com/office/officeart/2005/8/layout/hProcess7#2"/>
    <dgm:cxn modelId="{35944E72-33B5-F247-9F91-23A1FB87073A}" type="presOf" srcId="{355C37C3-A4CA-FD42-BBD8-880E50787AF0}" destId="{74FC583B-6FA8-EB44-A320-B637731E971F}" srcOrd="0" destOrd="0" presId="urn:microsoft.com/office/officeart/2005/8/layout/hProcess7#2"/>
    <dgm:cxn modelId="{0EFC7102-7B6B-7442-A871-85E4D2D81969}" type="presParOf" srcId="{255BC189-CBD4-BC45-8E84-C9F8071D9571}" destId="{359E3F87-8197-734E-B642-0F535215E0A5}" srcOrd="0" destOrd="0" presId="urn:microsoft.com/office/officeart/2005/8/layout/hProcess7#2"/>
    <dgm:cxn modelId="{5C156119-8826-134A-9685-C39169C014BE}" type="presParOf" srcId="{359E3F87-8197-734E-B642-0F535215E0A5}" destId="{E8A5F7CB-B46C-3145-B856-02BF04127F23}" srcOrd="0" destOrd="0" presId="urn:microsoft.com/office/officeart/2005/8/layout/hProcess7#2"/>
    <dgm:cxn modelId="{2411EC9B-AD21-C248-AA73-DECE6161CE57}" type="presParOf" srcId="{359E3F87-8197-734E-B642-0F535215E0A5}" destId="{96FB8BE0-8439-B046-A4D2-CC9F76FDAB5A}" srcOrd="1" destOrd="0" presId="urn:microsoft.com/office/officeart/2005/8/layout/hProcess7#2"/>
    <dgm:cxn modelId="{C0EDB799-CC68-2A45-9ACC-45DC315A77A6}" type="presParOf" srcId="{359E3F87-8197-734E-B642-0F535215E0A5}" destId="{09F45566-B2C8-1E4C-AA05-AE6A7F579609}" srcOrd="2" destOrd="0" presId="urn:microsoft.com/office/officeart/2005/8/layout/hProcess7#2"/>
    <dgm:cxn modelId="{A439AD0C-6F99-284D-A7F7-3C7209A7E3D6}" type="presParOf" srcId="{255BC189-CBD4-BC45-8E84-C9F8071D9571}" destId="{64A2CE82-CC2A-304D-9227-771B53D5A92B}" srcOrd="1" destOrd="0" presId="urn:microsoft.com/office/officeart/2005/8/layout/hProcess7#2"/>
    <dgm:cxn modelId="{E9B8F907-F263-214B-88A4-1C21052C5768}" type="presParOf" srcId="{255BC189-CBD4-BC45-8E84-C9F8071D9571}" destId="{8BC3E139-3E19-3243-AFEB-F5E6AE69E1B3}" srcOrd="2" destOrd="0" presId="urn:microsoft.com/office/officeart/2005/8/layout/hProcess7#2"/>
    <dgm:cxn modelId="{EDDF6E38-086E-7942-9F4C-4E74D53923FD}" type="presParOf" srcId="{8BC3E139-3E19-3243-AFEB-F5E6AE69E1B3}" destId="{3240223A-2B41-4348-B2AE-AB637954835E}" srcOrd="0" destOrd="0" presId="urn:microsoft.com/office/officeart/2005/8/layout/hProcess7#2"/>
    <dgm:cxn modelId="{A896B152-9BC1-2E4C-9BAE-556ABE0FBD13}" type="presParOf" srcId="{8BC3E139-3E19-3243-AFEB-F5E6AE69E1B3}" destId="{44C3FC63-2E36-1A41-924C-7D48E2B63BE1}" srcOrd="1" destOrd="0" presId="urn:microsoft.com/office/officeart/2005/8/layout/hProcess7#2"/>
    <dgm:cxn modelId="{DC63410E-FE71-1340-948C-39A8A33450DD}" type="presParOf" srcId="{8BC3E139-3E19-3243-AFEB-F5E6AE69E1B3}" destId="{5BB43BBC-FF1C-8845-9B6D-1E6714FF1DD2}" srcOrd="2" destOrd="0" presId="urn:microsoft.com/office/officeart/2005/8/layout/hProcess7#2"/>
    <dgm:cxn modelId="{73FE9DF9-9AD7-854F-97B1-1A4B598561AA}" type="presParOf" srcId="{255BC189-CBD4-BC45-8E84-C9F8071D9571}" destId="{7F9D4AD3-12D4-634F-89DE-03C1AD66F957}" srcOrd="3" destOrd="0" presId="urn:microsoft.com/office/officeart/2005/8/layout/hProcess7#2"/>
    <dgm:cxn modelId="{99FF14C7-5884-E442-AD08-F929B93688B7}" type="presParOf" srcId="{255BC189-CBD4-BC45-8E84-C9F8071D9571}" destId="{954AB87E-90B4-3F43-A852-0F9BD679D63F}" srcOrd="4" destOrd="0" presId="urn:microsoft.com/office/officeart/2005/8/layout/hProcess7#2"/>
    <dgm:cxn modelId="{631394EB-AF56-AC4C-83DA-CEC8CD941176}" type="presParOf" srcId="{954AB87E-90B4-3F43-A852-0F9BD679D63F}" destId="{9E5872C0-BF7B-5D41-A66E-20E4F74F23DD}" srcOrd="0" destOrd="0" presId="urn:microsoft.com/office/officeart/2005/8/layout/hProcess7#2"/>
    <dgm:cxn modelId="{B739277A-95E5-B445-86B6-ED68EC86E8A7}" type="presParOf" srcId="{954AB87E-90B4-3F43-A852-0F9BD679D63F}" destId="{E5E9C4BC-932B-FC46-B754-854CC3051B62}" srcOrd="1" destOrd="0" presId="urn:microsoft.com/office/officeart/2005/8/layout/hProcess7#2"/>
    <dgm:cxn modelId="{894C3544-3DE1-4A4F-80C4-F4336213F082}" type="presParOf" srcId="{954AB87E-90B4-3F43-A852-0F9BD679D63F}" destId="{74FC583B-6FA8-EB44-A320-B637731E971F}" srcOrd="2" destOrd="0" presId="urn:microsoft.com/office/officeart/2005/8/layout/hProcess7#2"/>
    <dgm:cxn modelId="{4F887B72-31EA-E847-A9A5-DAE4CC86B6E1}" type="presParOf" srcId="{255BC189-CBD4-BC45-8E84-C9F8071D9571}" destId="{52081C6E-7CA2-0944-947F-1B8873A78146}" srcOrd="5" destOrd="0" presId="urn:microsoft.com/office/officeart/2005/8/layout/hProcess7#2"/>
    <dgm:cxn modelId="{43667DEA-610C-0B49-9E98-8122AFD57418}" type="presParOf" srcId="{255BC189-CBD4-BC45-8E84-C9F8071D9571}" destId="{9FAE14B4-FA12-B745-A9F0-E022455C1753}" srcOrd="6" destOrd="0" presId="urn:microsoft.com/office/officeart/2005/8/layout/hProcess7#2"/>
    <dgm:cxn modelId="{27F554C5-B8F9-904B-9742-FA9784EAFEFC}" type="presParOf" srcId="{9FAE14B4-FA12-B745-A9F0-E022455C1753}" destId="{1D70619E-08B4-1D43-8220-F80A0C2D9F56}" srcOrd="0" destOrd="0" presId="urn:microsoft.com/office/officeart/2005/8/layout/hProcess7#2"/>
    <dgm:cxn modelId="{F50DDF5B-67D7-964E-9C02-0AE4C4FDCD5F}" type="presParOf" srcId="{9FAE14B4-FA12-B745-A9F0-E022455C1753}" destId="{8EE7ED85-CC13-3840-9233-FD73BC148BD7}" srcOrd="1" destOrd="0" presId="urn:microsoft.com/office/officeart/2005/8/layout/hProcess7#2"/>
    <dgm:cxn modelId="{1739B138-49A2-4644-A372-1FCC03022F61}" type="presParOf" srcId="{9FAE14B4-FA12-B745-A9F0-E022455C1753}" destId="{664E82D1-F66A-F047-BA35-483D58309B12}" srcOrd="2" destOrd="0" presId="urn:microsoft.com/office/officeart/2005/8/layout/hProcess7#2"/>
    <dgm:cxn modelId="{BB7BD319-0C12-804D-A082-FA61176F1DDA}" type="presParOf" srcId="{255BC189-CBD4-BC45-8E84-C9F8071D9571}" destId="{3AFDC782-327E-EB4C-BD97-21D30C703264}" srcOrd="7" destOrd="0" presId="urn:microsoft.com/office/officeart/2005/8/layout/hProcess7#2"/>
    <dgm:cxn modelId="{99261DF7-E30A-B74E-B7E0-E6106C25B59D}" type="presParOf" srcId="{255BC189-CBD4-BC45-8E84-C9F8071D9571}" destId="{7A92A975-BC6D-8040-BD82-305FA94250FE}" srcOrd="8" destOrd="0" presId="urn:microsoft.com/office/officeart/2005/8/layout/hProcess7#2"/>
    <dgm:cxn modelId="{9F0F0E25-D0ED-BB4A-BF08-798C1D6AC2C9}" type="presParOf" srcId="{7A92A975-BC6D-8040-BD82-305FA94250FE}" destId="{202C6EDF-0C89-2D4E-8FE6-FA3A4D24C6B3}" srcOrd="0" destOrd="0" presId="urn:microsoft.com/office/officeart/2005/8/layout/hProcess7#2"/>
    <dgm:cxn modelId="{C9A84254-9F7B-7B46-B05B-A02D35CB9997}" type="presParOf" srcId="{7A92A975-BC6D-8040-BD82-305FA94250FE}" destId="{9AA3B3DD-66BC-3E46-B12E-A9631AD3C965}" srcOrd="1" destOrd="0" presId="urn:microsoft.com/office/officeart/2005/8/layout/hProcess7#2"/>
    <dgm:cxn modelId="{CCF86258-7251-3545-A29C-4C829D03FA3F}" type="presParOf" srcId="{7A92A975-BC6D-8040-BD82-305FA94250FE}" destId="{BBDAAB93-B40F-4241-A991-E234FEFB6BDB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C0C9D8-9FDD-B448-8926-1B1D8AA68A71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1B5AC-4D52-084E-9A7E-C0EB838E336A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Kolaborasi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Peneliti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lintas</a:t>
          </a:r>
          <a:r>
            <a:rPr lang="en-US" dirty="0" smtClean="0">
              <a:solidFill>
                <a:srgbClr val="FFFF00"/>
              </a:solidFill>
            </a:rPr>
            <a:t> PT </a:t>
          </a:r>
          <a:r>
            <a:rPr lang="en-US" dirty="0" err="1" smtClean="0">
              <a:solidFill>
                <a:srgbClr val="FFFF00"/>
              </a:solidFill>
            </a:rPr>
            <a:t>dan</a:t>
          </a:r>
          <a:r>
            <a:rPr lang="en-US" dirty="0" smtClean="0">
              <a:solidFill>
                <a:srgbClr val="FFFF00"/>
              </a:solidFill>
            </a:rPr>
            <a:t> Negara</a:t>
          </a:r>
          <a:endParaRPr lang="en-US" dirty="0">
            <a:solidFill>
              <a:srgbClr val="FFFF00"/>
            </a:solidFill>
          </a:endParaRPr>
        </a:p>
      </dgm:t>
    </dgm:pt>
    <dgm:pt modelId="{A2FED960-FE2D-7747-9AF9-D9E90FCC4467}" type="parTrans" cxnId="{4C421F61-43F0-114A-9E05-BA0405579F1A}">
      <dgm:prSet/>
      <dgm:spPr/>
      <dgm:t>
        <a:bodyPr/>
        <a:lstStyle/>
        <a:p>
          <a:endParaRPr lang="en-US"/>
        </a:p>
      </dgm:t>
    </dgm:pt>
    <dgm:pt modelId="{BBA960F6-5894-DA4E-99F3-2CAE87DD7D31}" type="sibTrans" cxnId="{4C421F61-43F0-114A-9E05-BA0405579F1A}">
      <dgm:prSet/>
      <dgm:spPr/>
      <dgm:t>
        <a:bodyPr/>
        <a:lstStyle/>
        <a:p>
          <a:endParaRPr lang="en-US"/>
        </a:p>
      </dgm:t>
    </dgm:pt>
    <dgm:pt modelId="{E803C930-1FE7-F446-96D5-373F7FFA2D5E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Melibatkan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para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Indosianis</a:t>
          </a:r>
          <a:r>
            <a:rPr lang="en-US" dirty="0" smtClean="0">
              <a:solidFill>
                <a:srgbClr val="FFFF00"/>
              </a:solidFill>
            </a:rPr>
            <a:t> </a:t>
          </a:r>
          <a:endParaRPr lang="en-US" dirty="0">
            <a:solidFill>
              <a:srgbClr val="FFFF00"/>
            </a:solidFill>
          </a:endParaRPr>
        </a:p>
      </dgm:t>
    </dgm:pt>
    <dgm:pt modelId="{F94173EB-CDF8-C74A-8F27-CE21354A926D}" type="parTrans" cxnId="{BDC774F8-FBA1-9641-8026-BB2939432793}">
      <dgm:prSet/>
      <dgm:spPr/>
      <dgm:t>
        <a:bodyPr/>
        <a:lstStyle/>
        <a:p>
          <a:endParaRPr lang="en-US"/>
        </a:p>
      </dgm:t>
    </dgm:pt>
    <dgm:pt modelId="{5FCF7BF9-E283-1743-9DD3-A97F6F70DD21}" type="sibTrans" cxnId="{BDC774F8-FBA1-9641-8026-BB2939432793}">
      <dgm:prSet/>
      <dgm:spPr/>
      <dgm:t>
        <a:bodyPr/>
        <a:lstStyle/>
        <a:p>
          <a:endParaRPr lang="en-US"/>
        </a:p>
      </dgm:t>
    </dgm:pt>
    <dgm:pt modelId="{F4962A5E-5768-D542-8ED5-E31AF5C6A34B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Pengembangan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Keilmuan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ke-Islaman</a:t>
          </a:r>
          <a:r>
            <a:rPr lang="en-US" dirty="0" smtClean="0">
              <a:solidFill>
                <a:srgbClr val="FFFF00"/>
              </a:solidFill>
            </a:rPr>
            <a:t> di Indonesia</a:t>
          </a:r>
          <a:endParaRPr lang="en-US" dirty="0">
            <a:solidFill>
              <a:srgbClr val="FFFF00"/>
            </a:solidFill>
          </a:endParaRPr>
        </a:p>
      </dgm:t>
    </dgm:pt>
    <dgm:pt modelId="{0A4E2F2D-A22D-DB42-9F53-2489D0FD930D}" type="parTrans" cxnId="{206274F5-E71B-A84F-9A4C-1D292B9E4289}">
      <dgm:prSet/>
      <dgm:spPr/>
      <dgm:t>
        <a:bodyPr/>
        <a:lstStyle/>
        <a:p>
          <a:endParaRPr lang="en-US"/>
        </a:p>
      </dgm:t>
    </dgm:pt>
    <dgm:pt modelId="{6B5BA7CC-B0C6-4C4C-962D-73C10102B0FE}" type="sibTrans" cxnId="{206274F5-E71B-A84F-9A4C-1D292B9E4289}">
      <dgm:prSet/>
      <dgm:spPr/>
      <dgm:t>
        <a:bodyPr/>
        <a:lstStyle/>
        <a:p>
          <a:endParaRPr lang="en-US"/>
        </a:p>
      </dgm:t>
    </dgm:pt>
    <dgm:pt modelId="{2F095F78-8EA6-4345-89FE-104CE7E173F9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Ke</a:t>
          </a:r>
          <a:r>
            <a:rPr lang="en-US" dirty="0" smtClean="0">
              <a:solidFill>
                <a:srgbClr val="FFFF00"/>
              </a:solidFill>
            </a:rPr>
            <a:t> LN, </a:t>
          </a:r>
          <a:r>
            <a:rPr lang="en-US" dirty="0" err="1" smtClean="0">
              <a:solidFill>
                <a:srgbClr val="FFFF00"/>
              </a:solidFill>
            </a:rPr>
            <a:t>jika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diperlukan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atau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untuk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pengayaan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teori</a:t>
          </a:r>
          <a:endParaRPr lang="en-US" dirty="0">
            <a:solidFill>
              <a:srgbClr val="FFFF00"/>
            </a:solidFill>
          </a:endParaRPr>
        </a:p>
      </dgm:t>
    </dgm:pt>
    <dgm:pt modelId="{1EFA9DC7-D13D-6345-9E1B-BE3104495B28}" type="parTrans" cxnId="{EA1355C7-4877-E74C-9697-FAB9493DFBC9}">
      <dgm:prSet/>
      <dgm:spPr/>
      <dgm:t>
        <a:bodyPr/>
        <a:lstStyle/>
        <a:p>
          <a:endParaRPr lang="en-US"/>
        </a:p>
      </dgm:t>
    </dgm:pt>
    <dgm:pt modelId="{DC1CCBF2-E662-1A41-8601-9F1D69238EC7}" type="sibTrans" cxnId="{EA1355C7-4877-E74C-9697-FAB9493DFBC9}">
      <dgm:prSet/>
      <dgm:spPr/>
      <dgm:t>
        <a:bodyPr/>
        <a:lstStyle/>
        <a:p>
          <a:endParaRPr lang="en-US"/>
        </a:p>
      </dgm:t>
    </dgm:pt>
    <dgm:pt modelId="{4B847627-6EBF-3744-961C-19CAF5113DC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Riset</a:t>
          </a:r>
          <a:r>
            <a:rPr lang="en-US" dirty="0" smtClean="0"/>
            <a:t> di Indonesia</a:t>
          </a:r>
          <a:endParaRPr lang="en-US" dirty="0"/>
        </a:p>
      </dgm:t>
    </dgm:pt>
    <dgm:pt modelId="{5CE8ABAF-7FB3-E64D-B6BC-39910AA985AE}" type="parTrans" cxnId="{DBDFF49F-07AC-1847-B526-EB588312CA32}">
      <dgm:prSet/>
      <dgm:spPr/>
      <dgm:t>
        <a:bodyPr/>
        <a:lstStyle/>
        <a:p>
          <a:endParaRPr lang="en-US"/>
        </a:p>
      </dgm:t>
    </dgm:pt>
    <dgm:pt modelId="{C03BA434-DC06-F647-BC9E-0BB0B6E8A60E}" type="sibTrans" cxnId="{DBDFF49F-07AC-1847-B526-EB588312CA32}">
      <dgm:prSet/>
      <dgm:spPr/>
      <dgm:t>
        <a:bodyPr/>
        <a:lstStyle/>
        <a:p>
          <a:endParaRPr lang="en-US"/>
        </a:p>
      </dgm:t>
    </dgm:pt>
    <dgm:pt modelId="{AC392B71-0D2F-2542-8F51-DB0E2AB9FEBC}" type="pres">
      <dgm:prSet presAssocID="{8FC0C9D8-9FDD-B448-8926-1B1D8AA68A7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3165BB-A26D-4145-A9DB-0E29ED3BBBDF}" type="pres">
      <dgm:prSet presAssocID="{1A81B5AC-4D52-084E-9A7E-C0EB838E336A}" presName="chaos" presStyleCnt="0"/>
      <dgm:spPr/>
    </dgm:pt>
    <dgm:pt modelId="{222BA24F-E3F6-D646-AFEE-C350777F576D}" type="pres">
      <dgm:prSet presAssocID="{1A81B5AC-4D52-084E-9A7E-C0EB838E336A}" presName="parTx1" presStyleLbl="revTx" presStyleIdx="0" presStyleCnt="4"/>
      <dgm:spPr/>
      <dgm:t>
        <a:bodyPr/>
        <a:lstStyle/>
        <a:p>
          <a:endParaRPr lang="en-US"/>
        </a:p>
      </dgm:t>
    </dgm:pt>
    <dgm:pt modelId="{7837D616-C484-8E49-9DAC-97C9D6DA09A3}" type="pres">
      <dgm:prSet presAssocID="{1A81B5AC-4D52-084E-9A7E-C0EB838E336A}" presName="desTx1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4DC52-9EF7-704A-9972-59ECF50E97D0}" type="pres">
      <dgm:prSet presAssocID="{1A81B5AC-4D52-084E-9A7E-C0EB838E336A}" presName="c1" presStyleLbl="node1" presStyleIdx="0" presStyleCnt="19"/>
      <dgm:spPr/>
    </dgm:pt>
    <dgm:pt modelId="{38184F54-2C5C-E143-A767-A1C0642627BC}" type="pres">
      <dgm:prSet presAssocID="{1A81B5AC-4D52-084E-9A7E-C0EB838E336A}" presName="c2" presStyleLbl="node1" presStyleIdx="1" presStyleCnt="19"/>
      <dgm:spPr/>
    </dgm:pt>
    <dgm:pt modelId="{8C51407C-E1DB-374D-834E-8E8BBCA3B0F7}" type="pres">
      <dgm:prSet presAssocID="{1A81B5AC-4D52-084E-9A7E-C0EB838E336A}" presName="c3" presStyleLbl="node1" presStyleIdx="2" presStyleCnt="19"/>
      <dgm:spPr/>
    </dgm:pt>
    <dgm:pt modelId="{8BFD0A94-C012-6A48-84E7-020A89450391}" type="pres">
      <dgm:prSet presAssocID="{1A81B5AC-4D52-084E-9A7E-C0EB838E336A}" presName="c4" presStyleLbl="node1" presStyleIdx="3" presStyleCnt="19"/>
      <dgm:spPr/>
    </dgm:pt>
    <dgm:pt modelId="{B2E4E1A2-0EDE-1F4D-95F2-95962DA792D6}" type="pres">
      <dgm:prSet presAssocID="{1A81B5AC-4D52-084E-9A7E-C0EB838E336A}" presName="c5" presStyleLbl="node1" presStyleIdx="4" presStyleCnt="19"/>
      <dgm:spPr/>
    </dgm:pt>
    <dgm:pt modelId="{7D750452-BEF7-EF4A-8D7F-B0CC2E755E0D}" type="pres">
      <dgm:prSet presAssocID="{1A81B5AC-4D52-084E-9A7E-C0EB838E336A}" presName="c6" presStyleLbl="node1" presStyleIdx="5" presStyleCnt="19"/>
      <dgm:spPr/>
    </dgm:pt>
    <dgm:pt modelId="{5213EC27-6B77-DD4E-A682-7F7BE81AF224}" type="pres">
      <dgm:prSet presAssocID="{1A81B5AC-4D52-084E-9A7E-C0EB838E336A}" presName="c7" presStyleLbl="node1" presStyleIdx="6" presStyleCnt="19"/>
      <dgm:spPr/>
    </dgm:pt>
    <dgm:pt modelId="{731079F7-70E3-1B48-AFD0-D6687D5D9C6D}" type="pres">
      <dgm:prSet presAssocID="{1A81B5AC-4D52-084E-9A7E-C0EB838E336A}" presName="c8" presStyleLbl="node1" presStyleIdx="7" presStyleCnt="19"/>
      <dgm:spPr/>
    </dgm:pt>
    <dgm:pt modelId="{BA4B945E-93C3-8A4D-B696-94C3B5D80560}" type="pres">
      <dgm:prSet presAssocID="{1A81B5AC-4D52-084E-9A7E-C0EB838E336A}" presName="c9" presStyleLbl="node1" presStyleIdx="8" presStyleCnt="19"/>
      <dgm:spPr/>
    </dgm:pt>
    <dgm:pt modelId="{1F1E0275-DC37-1547-8A9D-9C04ED72B1BA}" type="pres">
      <dgm:prSet presAssocID="{1A81B5AC-4D52-084E-9A7E-C0EB838E336A}" presName="c10" presStyleLbl="node1" presStyleIdx="9" presStyleCnt="19"/>
      <dgm:spPr/>
    </dgm:pt>
    <dgm:pt modelId="{8ACEED24-A308-A74F-90CE-499037954E2B}" type="pres">
      <dgm:prSet presAssocID="{1A81B5AC-4D52-084E-9A7E-C0EB838E336A}" presName="c11" presStyleLbl="node1" presStyleIdx="10" presStyleCnt="19"/>
      <dgm:spPr/>
    </dgm:pt>
    <dgm:pt modelId="{0DAC6BED-F834-5C45-A1C8-BE6D4A79E4EE}" type="pres">
      <dgm:prSet presAssocID="{1A81B5AC-4D52-084E-9A7E-C0EB838E336A}" presName="c12" presStyleLbl="node1" presStyleIdx="11" presStyleCnt="19"/>
      <dgm:spPr/>
    </dgm:pt>
    <dgm:pt modelId="{D1BDC730-0823-CE4C-B16E-9F2012FB67C0}" type="pres">
      <dgm:prSet presAssocID="{1A81B5AC-4D52-084E-9A7E-C0EB838E336A}" presName="c13" presStyleLbl="node1" presStyleIdx="12" presStyleCnt="19"/>
      <dgm:spPr/>
    </dgm:pt>
    <dgm:pt modelId="{171E2B69-BDF0-9142-AFDF-3A075421867D}" type="pres">
      <dgm:prSet presAssocID="{1A81B5AC-4D52-084E-9A7E-C0EB838E336A}" presName="c14" presStyleLbl="node1" presStyleIdx="13" presStyleCnt="19"/>
      <dgm:spPr/>
    </dgm:pt>
    <dgm:pt modelId="{68B27375-231B-0249-BEF8-9BDC1962152C}" type="pres">
      <dgm:prSet presAssocID="{1A81B5AC-4D52-084E-9A7E-C0EB838E336A}" presName="c15" presStyleLbl="node1" presStyleIdx="14" presStyleCnt="19"/>
      <dgm:spPr/>
    </dgm:pt>
    <dgm:pt modelId="{94A9BB39-D7AB-9F47-A386-375FC7A07610}" type="pres">
      <dgm:prSet presAssocID="{1A81B5AC-4D52-084E-9A7E-C0EB838E336A}" presName="c16" presStyleLbl="node1" presStyleIdx="15" presStyleCnt="19"/>
      <dgm:spPr/>
    </dgm:pt>
    <dgm:pt modelId="{7D822786-F14E-0C48-A24E-740B444149E1}" type="pres">
      <dgm:prSet presAssocID="{1A81B5AC-4D52-084E-9A7E-C0EB838E336A}" presName="c17" presStyleLbl="node1" presStyleIdx="16" presStyleCnt="19"/>
      <dgm:spPr/>
    </dgm:pt>
    <dgm:pt modelId="{C213F730-2F27-5A4F-AB97-E6EF9C983E6A}" type="pres">
      <dgm:prSet presAssocID="{1A81B5AC-4D52-084E-9A7E-C0EB838E336A}" presName="c18" presStyleLbl="node1" presStyleIdx="17" presStyleCnt="19"/>
      <dgm:spPr/>
    </dgm:pt>
    <dgm:pt modelId="{8917FC16-E72A-3B49-9DDB-6C7359846E0C}" type="pres">
      <dgm:prSet presAssocID="{BBA960F6-5894-DA4E-99F3-2CAE87DD7D31}" presName="chevronComposite1" presStyleCnt="0"/>
      <dgm:spPr/>
    </dgm:pt>
    <dgm:pt modelId="{A8DE5401-6167-D249-9C35-ED520ED08E4C}" type="pres">
      <dgm:prSet presAssocID="{BBA960F6-5894-DA4E-99F3-2CAE87DD7D31}" presName="chevron1" presStyleLbl="sibTrans2D1" presStyleIdx="0" presStyleCnt="2"/>
      <dgm:spPr/>
    </dgm:pt>
    <dgm:pt modelId="{623BED69-2770-4344-8B8B-1B551069928E}" type="pres">
      <dgm:prSet presAssocID="{BBA960F6-5894-DA4E-99F3-2CAE87DD7D31}" presName="spChevron1" presStyleCnt="0"/>
      <dgm:spPr/>
    </dgm:pt>
    <dgm:pt modelId="{22690A26-4399-6C4B-98AF-6A1CF1464160}" type="pres">
      <dgm:prSet presAssocID="{F4962A5E-5768-D542-8ED5-E31AF5C6A34B}" presName="middle" presStyleCnt="0"/>
      <dgm:spPr/>
    </dgm:pt>
    <dgm:pt modelId="{DF8B1FCF-84EA-F04E-B174-7EC9C592BA32}" type="pres">
      <dgm:prSet presAssocID="{F4962A5E-5768-D542-8ED5-E31AF5C6A34B}" presName="parTxMid" presStyleLbl="revTx" presStyleIdx="2" presStyleCnt="4"/>
      <dgm:spPr/>
      <dgm:t>
        <a:bodyPr/>
        <a:lstStyle/>
        <a:p>
          <a:endParaRPr lang="en-US"/>
        </a:p>
      </dgm:t>
    </dgm:pt>
    <dgm:pt modelId="{B6EA89BF-1182-D047-B7F8-B87222B5D5F6}" type="pres">
      <dgm:prSet presAssocID="{F4962A5E-5768-D542-8ED5-E31AF5C6A34B}" presName="spMid" presStyleCnt="0"/>
      <dgm:spPr/>
    </dgm:pt>
    <dgm:pt modelId="{E9DDD083-DF12-9648-9D94-337A6EA48684}" type="pres">
      <dgm:prSet presAssocID="{6B5BA7CC-B0C6-4C4C-962D-73C10102B0FE}" presName="chevronComposite1" presStyleCnt="0"/>
      <dgm:spPr/>
    </dgm:pt>
    <dgm:pt modelId="{77226AE2-1956-0743-B59F-08B405BFE890}" type="pres">
      <dgm:prSet presAssocID="{6B5BA7CC-B0C6-4C4C-962D-73C10102B0FE}" presName="chevron1" presStyleLbl="sibTrans2D1" presStyleIdx="1" presStyleCnt="2"/>
      <dgm:spPr/>
    </dgm:pt>
    <dgm:pt modelId="{90738B14-9B10-3B45-AEC8-F0B327709663}" type="pres">
      <dgm:prSet presAssocID="{6B5BA7CC-B0C6-4C4C-962D-73C10102B0FE}" presName="spChevron1" presStyleCnt="0"/>
      <dgm:spPr/>
    </dgm:pt>
    <dgm:pt modelId="{8A0BEF37-50F9-D140-836E-CB5FB6A82FB7}" type="pres">
      <dgm:prSet presAssocID="{4B847627-6EBF-3744-961C-19CAF5113DCB}" presName="last" presStyleCnt="0"/>
      <dgm:spPr/>
    </dgm:pt>
    <dgm:pt modelId="{9B8AE699-EC50-D241-B80F-43419CC9A65D}" type="pres">
      <dgm:prSet presAssocID="{4B847627-6EBF-3744-961C-19CAF5113DCB}" presName="circleTx" presStyleLbl="node1" presStyleIdx="18" presStyleCnt="19"/>
      <dgm:spPr/>
      <dgm:t>
        <a:bodyPr/>
        <a:lstStyle/>
        <a:p>
          <a:endParaRPr lang="en-US"/>
        </a:p>
      </dgm:t>
    </dgm:pt>
    <dgm:pt modelId="{5B967043-1AC4-044B-873A-51162691B87D}" type="pres">
      <dgm:prSet presAssocID="{4B847627-6EBF-3744-961C-19CAF5113DCB}" presName="desTxN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A60C4-B0CA-5944-94BB-57CD254580DD}" type="pres">
      <dgm:prSet presAssocID="{4B847627-6EBF-3744-961C-19CAF5113DCB}" presName="spN" presStyleCnt="0"/>
      <dgm:spPr/>
    </dgm:pt>
  </dgm:ptLst>
  <dgm:cxnLst>
    <dgm:cxn modelId="{206274F5-E71B-A84F-9A4C-1D292B9E4289}" srcId="{8FC0C9D8-9FDD-B448-8926-1B1D8AA68A71}" destId="{F4962A5E-5768-D542-8ED5-E31AF5C6A34B}" srcOrd="1" destOrd="0" parTransId="{0A4E2F2D-A22D-DB42-9F53-2489D0FD930D}" sibTransId="{6B5BA7CC-B0C6-4C4C-962D-73C10102B0FE}"/>
    <dgm:cxn modelId="{EA1355C7-4877-E74C-9697-FAB9493DFBC9}" srcId="{4B847627-6EBF-3744-961C-19CAF5113DCB}" destId="{2F095F78-8EA6-4345-89FE-104CE7E173F9}" srcOrd="0" destOrd="0" parTransId="{1EFA9DC7-D13D-6345-9E1B-BE3104495B28}" sibTransId="{DC1CCBF2-E662-1A41-8601-9F1D69238EC7}"/>
    <dgm:cxn modelId="{402A1A77-876E-F744-A398-CA628B2358B8}" type="presOf" srcId="{4B847627-6EBF-3744-961C-19CAF5113DCB}" destId="{9B8AE699-EC50-D241-B80F-43419CC9A65D}" srcOrd="0" destOrd="0" presId="urn:microsoft.com/office/officeart/2009/3/layout/RandomtoResultProcess"/>
    <dgm:cxn modelId="{C8C9AB5F-EFC8-B34F-92BC-3EDCAF77808E}" type="presOf" srcId="{E803C930-1FE7-F446-96D5-373F7FFA2D5E}" destId="{7837D616-C484-8E49-9DAC-97C9D6DA09A3}" srcOrd="0" destOrd="0" presId="urn:microsoft.com/office/officeart/2009/3/layout/RandomtoResultProcess"/>
    <dgm:cxn modelId="{24FE0280-6083-DD4A-9259-6CC54EFBF29A}" type="presOf" srcId="{2F095F78-8EA6-4345-89FE-104CE7E173F9}" destId="{5B967043-1AC4-044B-873A-51162691B87D}" srcOrd="0" destOrd="0" presId="urn:microsoft.com/office/officeart/2009/3/layout/RandomtoResultProcess"/>
    <dgm:cxn modelId="{AC01BB6E-CD3C-2648-847C-08BA166F1456}" type="presOf" srcId="{1A81B5AC-4D52-084E-9A7E-C0EB838E336A}" destId="{222BA24F-E3F6-D646-AFEE-C350777F576D}" srcOrd="0" destOrd="0" presId="urn:microsoft.com/office/officeart/2009/3/layout/RandomtoResultProcess"/>
    <dgm:cxn modelId="{6C1A836A-66BC-DF4A-A9E4-E98C3E930DA5}" type="presOf" srcId="{8FC0C9D8-9FDD-B448-8926-1B1D8AA68A71}" destId="{AC392B71-0D2F-2542-8F51-DB0E2AB9FEBC}" srcOrd="0" destOrd="0" presId="urn:microsoft.com/office/officeart/2009/3/layout/RandomtoResultProcess"/>
    <dgm:cxn modelId="{4C421F61-43F0-114A-9E05-BA0405579F1A}" srcId="{8FC0C9D8-9FDD-B448-8926-1B1D8AA68A71}" destId="{1A81B5AC-4D52-084E-9A7E-C0EB838E336A}" srcOrd="0" destOrd="0" parTransId="{A2FED960-FE2D-7747-9AF9-D9E90FCC4467}" sibTransId="{BBA960F6-5894-DA4E-99F3-2CAE87DD7D31}"/>
    <dgm:cxn modelId="{9B65F27E-1339-AD40-9142-8E40C1DCBFC3}" type="presOf" srcId="{F4962A5E-5768-D542-8ED5-E31AF5C6A34B}" destId="{DF8B1FCF-84EA-F04E-B174-7EC9C592BA32}" srcOrd="0" destOrd="0" presId="urn:microsoft.com/office/officeart/2009/3/layout/RandomtoResultProcess"/>
    <dgm:cxn modelId="{BDC774F8-FBA1-9641-8026-BB2939432793}" srcId="{1A81B5AC-4D52-084E-9A7E-C0EB838E336A}" destId="{E803C930-1FE7-F446-96D5-373F7FFA2D5E}" srcOrd="0" destOrd="0" parTransId="{F94173EB-CDF8-C74A-8F27-CE21354A926D}" sibTransId="{5FCF7BF9-E283-1743-9DD3-A97F6F70DD21}"/>
    <dgm:cxn modelId="{DBDFF49F-07AC-1847-B526-EB588312CA32}" srcId="{8FC0C9D8-9FDD-B448-8926-1B1D8AA68A71}" destId="{4B847627-6EBF-3744-961C-19CAF5113DCB}" srcOrd="2" destOrd="0" parTransId="{5CE8ABAF-7FB3-E64D-B6BC-39910AA985AE}" sibTransId="{C03BA434-DC06-F647-BC9E-0BB0B6E8A60E}"/>
    <dgm:cxn modelId="{7B5DC2F2-F624-2042-B5DE-055098AD3F09}" type="presParOf" srcId="{AC392B71-0D2F-2542-8F51-DB0E2AB9FEBC}" destId="{133165BB-A26D-4145-A9DB-0E29ED3BBBDF}" srcOrd="0" destOrd="0" presId="urn:microsoft.com/office/officeart/2009/3/layout/RandomtoResultProcess"/>
    <dgm:cxn modelId="{E9B9272D-582A-6241-A81B-FE24F9D1E160}" type="presParOf" srcId="{133165BB-A26D-4145-A9DB-0E29ED3BBBDF}" destId="{222BA24F-E3F6-D646-AFEE-C350777F576D}" srcOrd="0" destOrd="0" presId="urn:microsoft.com/office/officeart/2009/3/layout/RandomtoResultProcess"/>
    <dgm:cxn modelId="{2C9D89AE-A5A4-1841-9CBE-036C426BA730}" type="presParOf" srcId="{133165BB-A26D-4145-A9DB-0E29ED3BBBDF}" destId="{7837D616-C484-8E49-9DAC-97C9D6DA09A3}" srcOrd="1" destOrd="0" presId="urn:microsoft.com/office/officeart/2009/3/layout/RandomtoResultProcess"/>
    <dgm:cxn modelId="{B41522A2-C225-4F4C-AF84-8D0C5649BB6A}" type="presParOf" srcId="{133165BB-A26D-4145-A9DB-0E29ED3BBBDF}" destId="{BE94DC52-9EF7-704A-9972-59ECF50E97D0}" srcOrd="2" destOrd="0" presId="urn:microsoft.com/office/officeart/2009/3/layout/RandomtoResultProcess"/>
    <dgm:cxn modelId="{B779186C-37BA-564B-90DB-B8A9266AB269}" type="presParOf" srcId="{133165BB-A26D-4145-A9DB-0E29ED3BBBDF}" destId="{38184F54-2C5C-E143-A767-A1C0642627BC}" srcOrd="3" destOrd="0" presId="urn:microsoft.com/office/officeart/2009/3/layout/RandomtoResultProcess"/>
    <dgm:cxn modelId="{43ACF30E-95E7-F041-933E-B371DC48C1E4}" type="presParOf" srcId="{133165BB-A26D-4145-A9DB-0E29ED3BBBDF}" destId="{8C51407C-E1DB-374D-834E-8E8BBCA3B0F7}" srcOrd="4" destOrd="0" presId="urn:microsoft.com/office/officeart/2009/3/layout/RandomtoResultProcess"/>
    <dgm:cxn modelId="{E1B37002-8CE6-7945-8FE4-E08A28F46522}" type="presParOf" srcId="{133165BB-A26D-4145-A9DB-0E29ED3BBBDF}" destId="{8BFD0A94-C012-6A48-84E7-020A89450391}" srcOrd="5" destOrd="0" presId="urn:microsoft.com/office/officeart/2009/3/layout/RandomtoResultProcess"/>
    <dgm:cxn modelId="{FCAFB130-C7A6-9442-A534-E416F8D38B1E}" type="presParOf" srcId="{133165BB-A26D-4145-A9DB-0E29ED3BBBDF}" destId="{B2E4E1A2-0EDE-1F4D-95F2-95962DA792D6}" srcOrd="6" destOrd="0" presId="urn:microsoft.com/office/officeart/2009/3/layout/RandomtoResultProcess"/>
    <dgm:cxn modelId="{3EBFB513-437B-3040-8DA6-6028A7196D8A}" type="presParOf" srcId="{133165BB-A26D-4145-A9DB-0E29ED3BBBDF}" destId="{7D750452-BEF7-EF4A-8D7F-B0CC2E755E0D}" srcOrd="7" destOrd="0" presId="urn:microsoft.com/office/officeart/2009/3/layout/RandomtoResultProcess"/>
    <dgm:cxn modelId="{BFAE0E98-D11A-DC4C-97C4-3A53FAD83200}" type="presParOf" srcId="{133165BB-A26D-4145-A9DB-0E29ED3BBBDF}" destId="{5213EC27-6B77-DD4E-A682-7F7BE81AF224}" srcOrd="8" destOrd="0" presId="urn:microsoft.com/office/officeart/2009/3/layout/RandomtoResultProcess"/>
    <dgm:cxn modelId="{9B5B2F79-1FE6-E345-B590-BDAB2A0BE73B}" type="presParOf" srcId="{133165BB-A26D-4145-A9DB-0E29ED3BBBDF}" destId="{731079F7-70E3-1B48-AFD0-D6687D5D9C6D}" srcOrd="9" destOrd="0" presId="urn:microsoft.com/office/officeart/2009/3/layout/RandomtoResultProcess"/>
    <dgm:cxn modelId="{09D4795E-D335-8B4D-A5F0-B99AAE2D127E}" type="presParOf" srcId="{133165BB-A26D-4145-A9DB-0E29ED3BBBDF}" destId="{BA4B945E-93C3-8A4D-B696-94C3B5D80560}" srcOrd="10" destOrd="0" presId="urn:microsoft.com/office/officeart/2009/3/layout/RandomtoResultProcess"/>
    <dgm:cxn modelId="{707B75EF-0580-2448-8EBF-7DFE54816F24}" type="presParOf" srcId="{133165BB-A26D-4145-A9DB-0E29ED3BBBDF}" destId="{1F1E0275-DC37-1547-8A9D-9C04ED72B1BA}" srcOrd="11" destOrd="0" presId="urn:microsoft.com/office/officeart/2009/3/layout/RandomtoResultProcess"/>
    <dgm:cxn modelId="{6F7FF05E-43B9-CA4E-98C1-80A736847B2D}" type="presParOf" srcId="{133165BB-A26D-4145-A9DB-0E29ED3BBBDF}" destId="{8ACEED24-A308-A74F-90CE-499037954E2B}" srcOrd="12" destOrd="0" presId="urn:microsoft.com/office/officeart/2009/3/layout/RandomtoResultProcess"/>
    <dgm:cxn modelId="{CE87277D-14E9-054C-83D7-8DC03457FEE8}" type="presParOf" srcId="{133165BB-A26D-4145-A9DB-0E29ED3BBBDF}" destId="{0DAC6BED-F834-5C45-A1C8-BE6D4A79E4EE}" srcOrd="13" destOrd="0" presId="urn:microsoft.com/office/officeart/2009/3/layout/RandomtoResultProcess"/>
    <dgm:cxn modelId="{144945DA-3A15-A944-89DF-C64D16F30113}" type="presParOf" srcId="{133165BB-A26D-4145-A9DB-0E29ED3BBBDF}" destId="{D1BDC730-0823-CE4C-B16E-9F2012FB67C0}" srcOrd="14" destOrd="0" presId="urn:microsoft.com/office/officeart/2009/3/layout/RandomtoResultProcess"/>
    <dgm:cxn modelId="{DB59C16F-64E6-7044-BB88-6BF02FD9477E}" type="presParOf" srcId="{133165BB-A26D-4145-A9DB-0E29ED3BBBDF}" destId="{171E2B69-BDF0-9142-AFDF-3A075421867D}" srcOrd="15" destOrd="0" presId="urn:microsoft.com/office/officeart/2009/3/layout/RandomtoResultProcess"/>
    <dgm:cxn modelId="{30C9C35F-307A-CB4F-BD50-C2511CA780DC}" type="presParOf" srcId="{133165BB-A26D-4145-A9DB-0E29ED3BBBDF}" destId="{68B27375-231B-0249-BEF8-9BDC1962152C}" srcOrd="16" destOrd="0" presId="urn:microsoft.com/office/officeart/2009/3/layout/RandomtoResultProcess"/>
    <dgm:cxn modelId="{5FEFC98A-FD7C-A54B-A0E2-FC384182D904}" type="presParOf" srcId="{133165BB-A26D-4145-A9DB-0E29ED3BBBDF}" destId="{94A9BB39-D7AB-9F47-A386-375FC7A07610}" srcOrd="17" destOrd="0" presId="urn:microsoft.com/office/officeart/2009/3/layout/RandomtoResultProcess"/>
    <dgm:cxn modelId="{54975285-26FE-4D4F-8931-76578950A99A}" type="presParOf" srcId="{133165BB-A26D-4145-A9DB-0E29ED3BBBDF}" destId="{7D822786-F14E-0C48-A24E-740B444149E1}" srcOrd="18" destOrd="0" presId="urn:microsoft.com/office/officeart/2009/3/layout/RandomtoResultProcess"/>
    <dgm:cxn modelId="{DCE322A8-77A8-2245-8CDC-0975B8711BFD}" type="presParOf" srcId="{133165BB-A26D-4145-A9DB-0E29ED3BBBDF}" destId="{C213F730-2F27-5A4F-AB97-E6EF9C983E6A}" srcOrd="19" destOrd="0" presId="urn:microsoft.com/office/officeart/2009/3/layout/RandomtoResultProcess"/>
    <dgm:cxn modelId="{FB0DF6FC-A22D-664E-9D80-7BFA5BBE7662}" type="presParOf" srcId="{AC392B71-0D2F-2542-8F51-DB0E2AB9FEBC}" destId="{8917FC16-E72A-3B49-9DDB-6C7359846E0C}" srcOrd="1" destOrd="0" presId="urn:microsoft.com/office/officeart/2009/3/layout/RandomtoResultProcess"/>
    <dgm:cxn modelId="{47D381F5-4CA8-764B-8CD8-221B991E2068}" type="presParOf" srcId="{8917FC16-E72A-3B49-9DDB-6C7359846E0C}" destId="{A8DE5401-6167-D249-9C35-ED520ED08E4C}" srcOrd="0" destOrd="0" presId="urn:microsoft.com/office/officeart/2009/3/layout/RandomtoResultProcess"/>
    <dgm:cxn modelId="{CCB0E985-A2F9-794F-9E56-F867C178A615}" type="presParOf" srcId="{8917FC16-E72A-3B49-9DDB-6C7359846E0C}" destId="{623BED69-2770-4344-8B8B-1B551069928E}" srcOrd="1" destOrd="0" presId="urn:microsoft.com/office/officeart/2009/3/layout/RandomtoResultProcess"/>
    <dgm:cxn modelId="{3AFE0141-E04E-0247-9C5F-6E12D770C6A5}" type="presParOf" srcId="{AC392B71-0D2F-2542-8F51-DB0E2AB9FEBC}" destId="{22690A26-4399-6C4B-98AF-6A1CF1464160}" srcOrd="2" destOrd="0" presId="urn:microsoft.com/office/officeart/2009/3/layout/RandomtoResultProcess"/>
    <dgm:cxn modelId="{9F0E39C4-24BB-4F4F-8000-7B6A4DD9EE90}" type="presParOf" srcId="{22690A26-4399-6C4B-98AF-6A1CF1464160}" destId="{DF8B1FCF-84EA-F04E-B174-7EC9C592BA32}" srcOrd="0" destOrd="0" presId="urn:microsoft.com/office/officeart/2009/3/layout/RandomtoResultProcess"/>
    <dgm:cxn modelId="{49FAD684-6F5B-A146-80D2-A5835F5A33E0}" type="presParOf" srcId="{22690A26-4399-6C4B-98AF-6A1CF1464160}" destId="{B6EA89BF-1182-D047-B7F8-B87222B5D5F6}" srcOrd="1" destOrd="0" presId="urn:microsoft.com/office/officeart/2009/3/layout/RandomtoResultProcess"/>
    <dgm:cxn modelId="{2AE05973-EE52-314B-8FB7-6EBEFF041E17}" type="presParOf" srcId="{AC392B71-0D2F-2542-8F51-DB0E2AB9FEBC}" destId="{E9DDD083-DF12-9648-9D94-337A6EA48684}" srcOrd="3" destOrd="0" presId="urn:microsoft.com/office/officeart/2009/3/layout/RandomtoResultProcess"/>
    <dgm:cxn modelId="{9B4D9B4D-F50D-C64D-BC97-6263641F04C9}" type="presParOf" srcId="{E9DDD083-DF12-9648-9D94-337A6EA48684}" destId="{77226AE2-1956-0743-B59F-08B405BFE890}" srcOrd="0" destOrd="0" presId="urn:microsoft.com/office/officeart/2009/3/layout/RandomtoResultProcess"/>
    <dgm:cxn modelId="{729A0E48-9F9B-E44E-BB2D-4DAAF6B6E593}" type="presParOf" srcId="{E9DDD083-DF12-9648-9D94-337A6EA48684}" destId="{90738B14-9B10-3B45-AEC8-F0B327709663}" srcOrd="1" destOrd="0" presId="urn:microsoft.com/office/officeart/2009/3/layout/RandomtoResultProcess"/>
    <dgm:cxn modelId="{A3EA74BD-0611-2A41-93FA-76AB9F4D290E}" type="presParOf" srcId="{AC392B71-0D2F-2542-8F51-DB0E2AB9FEBC}" destId="{8A0BEF37-50F9-D140-836E-CB5FB6A82FB7}" srcOrd="4" destOrd="0" presId="urn:microsoft.com/office/officeart/2009/3/layout/RandomtoResultProcess"/>
    <dgm:cxn modelId="{D9ACAD68-1516-3145-97C7-2FBC3C6D7F83}" type="presParOf" srcId="{8A0BEF37-50F9-D140-836E-CB5FB6A82FB7}" destId="{9B8AE699-EC50-D241-B80F-43419CC9A65D}" srcOrd="0" destOrd="0" presId="urn:microsoft.com/office/officeart/2009/3/layout/RandomtoResultProcess"/>
    <dgm:cxn modelId="{627B71D4-1D97-9246-9A61-BFB2C881BBF4}" type="presParOf" srcId="{8A0BEF37-50F9-D140-836E-CB5FB6A82FB7}" destId="{5B967043-1AC4-044B-873A-51162691B87D}" srcOrd="1" destOrd="0" presId="urn:microsoft.com/office/officeart/2009/3/layout/RandomtoResultProcess"/>
    <dgm:cxn modelId="{115A22A4-D327-884A-BCA8-B272C016FA6A}" type="presParOf" srcId="{8A0BEF37-50F9-D140-836E-CB5FB6A82FB7}" destId="{2DEA60C4-B0CA-5944-94BB-57CD254580D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C0C9D8-9FDD-B448-8926-1B1D8AA68A71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1B5AC-4D52-084E-9A7E-C0EB838E336A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Kolaborasi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Peneliti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lintas</a:t>
          </a:r>
          <a:r>
            <a:rPr lang="en-US" dirty="0" smtClean="0">
              <a:solidFill>
                <a:srgbClr val="FFFF00"/>
              </a:solidFill>
            </a:rPr>
            <a:t> PT </a:t>
          </a:r>
          <a:r>
            <a:rPr lang="en-US" dirty="0" err="1" smtClean="0">
              <a:solidFill>
                <a:srgbClr val="FFFF00"/>
              </a:solidFill>
            </a:rPr>
            <a:t>dan</a:t>
          </a:r>
          <a:r>
            <a:rPr lang="en-US" dirty="0" smtClean="0">
              <a:solidFill>
                <a:srgbClr val="FFFF00"/>
              </a:solidFill>
            </a:rPr>
            <a:t> Negara</a:t>
          </a:r>
          <a:endParaRPr lang="en-US" dirty="0">
            <a:solidFill>
              <a:srgbClr val="FFFF00"/>
            </a:solidFill>
          </a:endParaRPr>
        </a:p>
      </dgm:t>
    </dgm:pt>
    <dgm:pt modelId="{A2FED960-FE2D-7747-9AF9-D9E90FCC4467}" type="parTrans" cxnId="{4C421F61-43F0-114A-9E05-BA0405579F1A}">
      <dgm:prSet/>
      <dgm:spPr/>
      <dgm:t>
        <a:bodyPr/>
        <a:lstStyle/>
        <a:p>
          <a:endParaRPr lang="en-US"/>
        </a:p>
      </dgm:t>
    </dgm:pt>
    <dgm:pt modelId="{BBA960F6-5894-DA4E-99F3-2CAE87DD7D31}" type="sibTrans" cxnId="{4C421F61-43F0-114A-9E05-BA0405579F1A}">
      <dgm:prSet/>
      <dgm:spPr/>
      <dgm:t>
        <a:bodyPr/>
        <a:lstStyle/>
        <a:p>
          <a:endParaRPr lang="en-US"/>
        </a:p>
      </dgm:t>
    </dgm:pt>
    <dgm:pt modelId="{F4962A5E-5768-D542-8ED5-E31AF5C6A34B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Pengembangan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Keilmuan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ke-Islaman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dunia</a:t>
          </a:r>
          <a:endParaRPr lang="en-US" dirty="0">
            <a:solidFill>
              <a:srgbClr val="FFFF00"/>
            </a:solidFill>
          </a:endParaRPr>
        </a:p>
      </dgm:t>
    </dgm:pt>
    <dgm:pt modelId="{0A4E2F2D-A22D-DB42-9F53-2489D0FD930D}" type="parTrans" cxnId="{206274F5-E71B-A84F-9A4C-1D292B9E4289}">
      <dgm:prSet/>
      <dgm:spPr/>
      <dgm:t>
        <a:bodyPr/>
        <a:lstStyle/>
        <a:p>
          <a:endParaRPr lang="en-US"/>
        </a:p>
      </dgm:t>
    </dgm:pt>
    <dgm:pt modelId="{6B5BA7CC-B0C6-4C4C-962D-73C10102B0FE}" type="sibTrans" cxnId="{206274F5-E71B-A84F-9A4C-1D292B9E4289}">
      <dgm:prSet/>
      <dgm:spPr/>
      <dgm:t>
        <a:bodyPr/>
        <a:lstStyle/>
        <a:p>
          <a:endParaRPr lang="en-US"/>
        </a:p>
      </dgm:t>
    </dgm:pt>
    <dgm:pt modelId="{2F095F78-8EA6-4345-89FE-104CE7E173F9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Ahli</a:t>
          </a:r>
          <a:r>
            <a:rPr lang="en-US" dirty="0" smtClean="0">
              <a:solidFill>
                <a:srgbClr val="FFFF00"/>
              </a:solidFill>
            </a:rPr>
            <a:t> Islam Regional (</a:t>
          </a:r>
          <a:r>
            <a:rPr lang="en-US" dirty="0" err="1" smtClean="0">
              <a:solidFill>
                <a:srgbClr val="FFFF00"/>
              </a:solidFill>
            </a:rPr>
            <a:t>Timteng</a:t>
          </a:r>
          <a:r>
            <a:rPr lang="en-US" dirty="0" smtClean="0">
              <a:solidFill>
                <a:srgbClr val="FFFF00"/>
              </a:solidFill>
            </a:rPr>
            <a:t>, Islam </a:t>
          </a:r>
          <a:r>
            <a:rPr lang="en-US" dirty="0" err="1" smtClean="0">
              <a:solidFill>
                <a:srgbClr val="FFFF00"/>
              </a:solidFill>
            </a:rPr>
            <a:t>Eropa</a:t>
          </a:r>
          <a:r>
            <a:rPr lang="en-US" dirty="0" smtClean="0">
              <a:solidFill>
                <a:srgbClr val="FFFF00"/>
              </a:solidFill>
            </a:rPr>
            <a:t>, </a:t>
          </a:r>
          <a:r>
            <a:rPr lang="en-US" dirty="0" err="1" smtClean="0">
              <a:solidFill>
                <a:srgbClr val="FFFF00"/>
              </a:solidFill>
            </a:rPr>
            <a:t>dsj</a:t>
          </a:r>
          <a:r>
            <a:rPr lang="en-US" dirty="0" smtClean="0">
              <a:solidFill>
                <a:srgbClr val="FFFF00"/>
              </a:solidFill>
            </a:rPr>
            <a:t>)</a:t>
          </a:r>
          <a:endParaRPr lang="en-US" dirty="0">
            <a:solidFill>
              <a:srgbClr val="FFFF00"/>
            </a:solidFill>
          </a:endParaRPr>
        </a:p>
      </dgm:t>
    </dgm:pt>
    <dgm:pt modelId="{1EFA9DC7-D13D-6345-9E1B-BE3104495B28}" type="parTrans" cxnId="{EA1355C7-4877-E74C-9697-FAB9493DFBC9}">
      <dgm:prSet/>
      <dgm:spPr/>
      <dgm:t>
        <a:bodyPr/>
        <a:lstStyle/>
        <a:p>
          <a:endParaRPr lang="en-US"/>
        </a:p>
      </dgm:t>
    </dgm:pt>
    <dgm:pt modelId="{DC1CCBF2-E662-1A41-8601-9F1D69238EC7}" type="sibTrans" cxnId="{EA1355C7-4877-E74C-9697-FAB9493DFBC9}">
      <dgm:prSet/>
      <dgm:spPr/>
      <dgm:t>
        <a:bodyPr/>
        <a:lstStyle/>
        <a:p>
          <a:endParaRPr lang="en-US"/>
        </a:p>
      </dgm:t>
    </dgm:pt>
    <dgm:pt modelId="{4B847627-6EBF-3744-961C-19CAF5113DC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Riset</a:t>
          </a:r>
          <a:r>
            <a:rPr lang="en-US" dirty="0" smtClean="0"/>
            <a:t> di </a:t>
          </a:r>
          <a:r>
            <a:rPr lang="en-US" dirty="0" err="1" smtClean="0"/>
            <a:t>negara-negara</a:t>
          </a:r>
          <a:r>
            <a:rPr lang="en-US" dirty="0" smtClean="0"/>
            <a:t> Islam </a:t>
          </a:r>
          <a:r>
            <a:rPr lang="en-US" dirty="0" err="1" smtClean="0"/>
            <a:t>dunia</a:t>
          </a:r>
          <a:endParaRPr lang="en-US" dirty="0"/>
        </a:p>
      </dgm:t>
    </dgm:pt>
    <dgm:pt modelId="{5CE8ABAF-7FB3-E64D-B6BC-39910AA985AE}" type="parTrans" cxnId="{DBDFF49F-07AC-1847-B526-EB588312CA32}">
      <dgm:prSet/>
      <dgm:spPr/>
      <dgm:t>
        <a:bodyPr/>
        <a:lstStyle/>
        <a:p>
          <a:endParaRPr lang="en-US"/>
        </a:p>
      </dgm:t>
    </dgm:pt>
    <dgm:pt modelId="{C03BA434-DC06-F647-BC9E-0BB0B6E8A60E}" type="sibTrans" cxnId="{DBDFF49F-07AC-1847-B526-EB588312CA32}">
      <dgm:prSet/>
      <dgm:spPr/>
      <dgm:t>
        <a:bodyPr/>
        <a:lstStyle/>
        <a:p>
          <a:endParaRPr lang="en-US"/>
        </a:p>
      </dgm:t>
    </dgm:pt>
    <dgm:pt modelId="{AC392B71-0D2F-2542-8F51-DB0E2AB9FEBC}" type="pres">
      <dgm:prSet presAssocID="{8FC0C9D8-9FDD-B448-8926-1B1D8AA68A7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3165BB-A26D-4145-A9DB-0E29ED3BBBDF}" type="pres">
      <dgm:prSet presAssocID="{1A81B5AC-4D52-084E-9A7E-C0EB838E336A}" presName="chaos" presStyleCnt="0"/>
      <dgm:spPr/>
    </dgm:pt>
    <dgm:pt modelId="{222BA24F-E3F6-D646-AFEE-C350777F576D}" type="pres">
      <dgm:prSet presAssocID="{1A81B5AC-4D52-084E-9A7E-C0EB838E336A}" presName="parTx1" presStyleLbl="revTx" presStyleIdx="0" presStyleCnt="3"/>
      <dgm:spPr/>
      <dgm:t>
        <a:bodyPr/>
        <a:lstStyle/>
        <a:p>
          <a:endParaRPr lang="en-US"/>
        </a:p>
      </dgm:t>
    </dgm:pt>
    <dgm:pt modelId="{BE94DC52-9EF7-704A-9972-59ECF50E97D0}" type="pres">
      <dgm:prSet presAssocID="{1A81B5AC-4D52-084E-9A7E-C0EB838E336A}" presName="c1" presStyleLbl="node1" presStyleIdx="0" presStyleCnt="19"/>
      <dgm:spPr/>
    </dgm:pt>
    <dgm:pt modelId="{38184F54-2C5C-E143-A767-A1C0642627BC}" type="pres">
      <dgm:prSet presAssocID="{1A81B5AC-4D52-084E-9A7E-C0EB838E336A}" presName="c2" presStyleLbl="node1" presStyleIdx="1" presStyleCnt="19"/>
      <dgm:spPr/>
    </dgm:pt>
    <dgm:pt modelId="{8C51407C-E1DB-374D-834E-8E8BBCA3B0F7}" type="pres">
      <dgm:prSet presAssocID="{1A81B5AC-4D52-084E-9A7E-C0EB838E336A}" presName="c3" presStyleLbl="node1" presStyleIdx="2" presStyleCnt="19"/>
      <dgm:spPr/>
    </dgm:pt>
    <dgm:pt modelId="{8BFD0A94-C012-6A48-84E7-020A89450391}" type="pres">
      <dgm:prSet presAssocID="{1A81B5AC-4D52-084E-9A7E-C0EB838E336A}" presName="c4" presStyleLbl="node1" presStyleIdx="3" presStyleCnt="19"/>
      <dgm:spPr/>
    </dgm:pt>
    <dgm:pt modelId="{B2E4E1A2-0EDE-1F4D-95F2-95962DA792D6}" type="pres">
      <dgm:prSet presAssocID="{1A81B5AC-4D52-084E-9A7E-C0EB838E336A}" presName="c5" presStyleLbl="node1" presStyleIdx="4" presStyleCnt="19"/>
      <dgm:spPr/>
    </dgm:pt>
    <dgm:pt modelId="{7D750452-BEF7-EF4A-8D7F-B0CC2E755E0D}" type="pres">
      <dgm:prSet presAssocID="{1A81B5AC-4D52-084E-9A7E-C0EB838E336A}" presName="c6" presStyleLbl="node1" presStyleIdx="5" presStyleCnt="19"/>
      <dgm:spPr/>
    </dgm:pt>
    <dgm:pt modelId="{5213EC27-6B77-DD4E-A682-7F7BE81AF224}" type="pres">
      <dgm:prSet presAssocID="{1A81B5AC-4D52-084E-9A7E-C0EB838E336A}" presName="c7" presStyleLbl="node1" presStyleIdx="6" presStyleCnt="19"/>
      <dgm:spPr/>
    </dgm:pt>
    <dgm:pt modelId="{731079F7-70E3-1B48-AFD0-D6687D5D9C6D}" type="pres">
      <dgm:prSet presAssocID="{1A81B5AC-4D52-084E-9A7E-C0EB838E336A}" presName="c8" presStyleLbl="node1" presStyleIdx="7" presStyleCnt="19"/>
      <dgm:spPr/>
    </dgm:pt>
    <dgm:pt modelId="{BA4B945E-93C3-8A4D-B696-94C3B5D80560}" type="pres">
      <dgm:prSet presAssocID="{1A81B5AC-4D52-084E-9A7E-C0EB838E336A}" presName="c9" presStyleLbl="node1" presStyleIdx="8" presStyleCnt="19"/>
      <dgm:spPr/>
    </dgm:pt>
    <dgm:pt modelId="{1F1E0275-DC37-1547-8A9D-9C04ED72B1BA}" type="pres">
      <dgm:prSet presAssocID="{1A81B5AC-4D52-084E-9A7E-C0EB838E336A}" presName="c10" presStyleLbl="node1" presStyleIdx="9" presStyleCnt="19"/>
      <dgm:spPr/>
    </dgm:pt>
    <dgm:pt modelId="{8ACEED24-A308-A74F-90CE-499037954E2B}" type="pres">
      <dgm:prSet presAssocID="{1A81B5AC-4D52-084E-9A7E-C0EB838E336A}" presName="c11" presStyleLbl="node1" presStyleIdx="10" presStyleCnt="19"/>
      <dgm:spPr/>
    </dgm:pt>
    <dgm:pt modelId="{0DAC6BED-F834-5C45-A1C8-BE6D4A79E4EE}" type="pres">
      <dgm:prSet presAssocID="{1A81B5AC-4D52-084E-9A7E-C0EB838E336A}" presName="c12" presStyleLbl="node1" presStyleIdx="11" presStyleCnt="19"/>
      <dgm:spPr/>
    </dgm:pt>
    <dgm:pt modelId="{D1BDC730-0823-CE4C-B16E-9F2012FB67C0}" type="pres">
      <dgm:prSet presAssocID="{1A81B5AC-4D52-084E-9A7E-C0EB838E336A}" presName="c13" presStyleLbl="node1" presStyleIdx="12" presStyleCnt="19"/>
      <dgm:spPr/>
    </dgm:pt>
    <dgm:pt modelId="{171E2B69-BDF0-9142-AFDF-3A075421867D}" type="pres">
      <dgm:prSet presAssocID="{1A81B5AC-4D52-084E-9A7E-C0EB838E336A}" presName="c14" presStyleLbl="node1" presStyleIdx="13" presStyleCnt="19"/>
      <dgm:spPr/>
    </dgm:pt>
    <dgm:pt modelId="{68B27375-231B-0249-BEF8-9BDC1962152C}" type="pres">
      <dgm:prSet presAssocID="{1A81B5AC-4D52-084E-9A7E-C0EB838E336A}" presName="c15" presStyleLbl="node1" presStyleIdx="14" presStyleCnt="19"/>
      <dgm:spPr/>
    </dgm:pt>
    <dgm:pt modelId="{94A9BB39-D7AB-9F47-A386-375FC7A07610}" type="pres">
      <dgm:prSet presAssocID="{1A81B5AC-4D52-084E-9A7E-C0EB838E336A}" presName="c16" presStyleLbl="node1" presStyleIdx="15" presStyleCnt="19"/>
      <dgm:spPr/>
    </dgm:pt>
    <dgm:pt modelId="{7D822786-F14E-0C48-A24E-740B444149E1}" type="pres">
      <dgm:prSet presAssocID="{1A81B5AC-4D52-084E-9A7E-C0EB838E336A}" presName="c17" presStyleLbl="node1" presStyleIdx="16" presStyleCnt="19"/>
      <dgm:spPr/>
    </dgm:pt>
    <dgm:pt modelId="{C213F730-2F27-5A4F-AB97-E6EF9C983E6A}" type="pres">
      <dgm:prSet presAssocID="{1A81B5AC-4D52-084E-9A7E-C0EB838E336A}" presName="c18" presStyleLbl="node1" presStyleIdx="17" presStyleCnt="19"/>
      <dgm:spPr/>
    </dgm:pt>
    <dgm:pt modelId="{8917FC16-E72A-3B49-9DDB-6C7359846E0C}" type="pres">
      <dgm:prSet presAssocID="{BBA960F6-5894-DA4E-99F3-2CAE87DD7D31}" presName="chevronComposite1" presStyleCnt="0"/>
      <dgm:spPr/>
    </dgm:pt>
    <dgm:pt modelId="{A8DE5401-6167-D249-9C35-ED520ED08E4C}" type="pres">
      <dgm:prSet presAssocID="{BBA960F6-5894-DA4E-99F3-2CAE87DD7D31}" presName="chevron1" presStyleLbl="sibTrans2D1" presStyleIdx="0" presStyleCnt="2"/>
      <dgm:spPr/>
    </dgm:pt>
    <dgm:pt modelId="{623BED69-2770-4344-8B8B-1B551069928E}" type="pres">
      <dgm:prSet presAssocID="{BBA960F6-5894-DA4E-99F3-2CAE87DD7D31}" presName="spChevron1" presStyleCnt="0"/>
      <dgm:spPr/>
    </dgm:pt>
    <dgm:pt modelId="{22690A26-4399-6C4B-98AF-6A1CF1464160}" type="pres">
      <dgm:prSet presAssocID="{F4962A5E-5768-D542-8ED5-E31AF5C6A34B}" presName="middle" presStyleCnt="0"/>
      <dgm:spPr/>
    </dgm:pt>
    <dgm:pt modelId="{DF8B1FCF-84EA-F04E-B174-7EC9C592BA32}" type="pres">
      <dgm:prSet presAssocID="{F4962A5E-5768-D542-8ED5-E31AF5C6A34B}" presName="parTxMid" presStyleLbl="revTx" presStyleIdx="1" presStyleCnt="3"/>
      <dgm:spPr/>
      <dgm:t>
        <a:bodyPr/>
        <a:lstStyle/>
        <a:p>
          <a:endParaRPr lang="en-US"/>
        </a:p>
      </dgm:t>
    </dgm:pt>
    <dgm:pt modelId="{B6EA89BF-1182-D047-B7F8-B87222B5D5F6}" type="pres">
      <dgm:prSet presAssocID="{F4962A5E-5768-D542-8ED5-E31AF5C6A34B}" presName="spMid" presStyleCnt="0"/>
      <dgm:spPr/>
    </dgm:pt>
    <dgm:pt modelId="{E9DDD083-DF12-9648-9D94-337A6EA48684}" type="pres">
      <dgm:prSet presAssocID="{6B5BA7CC-B0C6-4C4C-962D-73C10102B0FE}" presName="chevronComposite1" presStyleCnt="0"/>
      <dgm:spPr/>
    </dgm:pt>
    <dgm:pt modelId="{77226AE2-1956-0743-B59F-08B405BFE890}" type="pres">
      <dgm:prSet presAssocID="{6B5BA7CC-B0C6-4C4C-962D-73C10102B0FE}" presName="chevron1" presStyleLbl="sibTrans2D1" presStyleIdx="1" presStyleCnt="2"/>
      <dgm:spPr/>
    </dgm:pt>
    <dgm:pt modelId="{90738B14-9B10-3B45-AEC8-F0B327709663}" type="pres">
      <dgm:prSet presAssocID="{6B5BA7CC-B0C6-4C4C-962D-73C10102B0FE}" presName="spChevron1" presStyleCnt="0"/>
      <dgm:spPr/>
    </dgm:pt>
    <dgm:pt modelId="{8A0BEF37-50F9-D140-836E-CB5FB6A82FB7}" type="pres">
      <dgm:prSet presAssocID="{4B847627-6EBF-3744-961C-19CAF5113DCB}" presName="last" presStyleCnt="0"/>
      <dgm:spPr/>
    </dgm:pt>
    <dgm:pt modelId="{9B8AE699-EC50-D241-B80F-43419CC9A65D}" type="pres">
      <dgm:prSet presAssocID="{4B847627-6EBF-3744-961C-19CAF5113DCB}" presName="circleTx" presStyleLbl="node1" presStyleIdx="18" presStyleCnt="19"/>
      <dgm:spPr/>
      <dgm:t>
        <a:bodyPr/>
        <a:lstStyle/>
        <a:p>
          <a:endParaRPr lang="en-US"/>
        </a:p>
      </dgm:t>
    </dgm:pt>
    <dgm:pt modelId="{5B967043-1AC4-044B-873A-51162691B87D}" type="pres">
      <dgm:prSet presAssocID="{4B847627-6EBF-3744-961C-19CAF5113DCB}" presName="desTxN" presStyleLbl="revTx" presStyleIdx="2" presStyleCnt="3" custLinFactNeighborX="-98421" custLinFactNeighborY="36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A60C4-B0CA-5944-94BB-57CD254580DD}" type="pres">
      <dgm:prSet presAssocID="{4B847627-6EBF-3744-961C-19CAF5113DCB}" presName="spN" presStyleCnt="0"/>
      <dgm:spPr/>
    </dgm:pt>
  </dgm:ptLst>
  <dgm:cxnLst>
    <dgm:cxn modelId="{1296C955-67B0-754F-B798-F38EBAE6FD62}" type="presOf" srcId="{8FC0C9D8-9FDD-B448-8926-1B1D8AA68A71}" destId="{AC392B71-0D2F-2542-8F51-DB0E2AB9FEBC}" srcOrd="0" destOrd="0" presId="urn:microsoft.com/office/officeart/2009/3/layout/RandomtoResultProcess"/>
    <dgm:cxn modelId="{DBDFF49F-07AC-1847-B526-EB588312CA32}" srcId="{8FC0C9D8-9FDD-B448-8926-1B1D8AA68A71}" destId="{4B847627-6EBF-3744-961C-19CAF5113DCB}" srcOrd="2" destOrd="0" parTransId="{5CE8ABAF-7FB3-E64D-B6BC-39910AA985AE}" sibTransId="{C03BA434-DC06-F647-BC9E-0BB0B6E8A60E}"/>
    <dgm:cxn modelId="{206274F5-E71B-A84F-9A4C-1D292B9E4289}" srcId="{8FC0C9D8-9FDD-B448-8926-1B1D8AA68A71}" destId="{F4962A5E-5768-D542-8ED5-E31AF5C6A34B}" srcOrd="1" destOrd="0" parTransId="{0A4E2F2D-A22D-DB42-9F53-2489D0FD930D}" sibTransId="{6B5BA7CC-B0C6-4C4C-962D-73C10102B0FE}"/>
    <dgm:cxn modelId="{7E2558F1-4F39-B048-A0FB-F1F417345E9C}" type="presOf" srcId="{F4962A5E-5768-D542-8ED5-E31AF5C6A34B}" destId="{DF8B1FCF-84EA-F04E-B174-7EC9C592BA32}" srcOrd="0" destOrd="0" presId="urn:microsoft.com/office/officeart/2009/3/layout/RandomtoResultProcess"/>
    <dgm:cxn modelId="{14993A7A-A309-F84E-9E61-633644300DFE}" type="presOf" srcId="{4B847627-6EBF-3744-961C-19CAF5113DCB}" destId="{9B8AE699-EC50-D241-B80F-43419CC9A65D}" srcOrd="0" destOrd="0" presId="urn:microsoft.com/office/officeart/2009/3/layout/RandomtoResultProcess"/>
    <dgm:cxn modelId="{D2AAF30D-4F11-8F45-8FAC-10BA9FD4AAC3}" type="presOf" srcId="{1A81B5AC-4D52-084E-9A7E-C0EB838E336A}" destId="{222BA24F-E3F6-D646-AFEE-C350777F576D}" srcOrd="0" destOrd="0" presId="urn:microsoft.com/office/officeart/2009/3/layout/RandomtoResultProcess"/>
    <dgm:cxn modelId="{4C421F61-43F0-114A-9E05-BA0405579F1A}" srcId="{8FC0C9D8-9FDD-B448-8926-1B1D8AA68A71}" destId="{1A81B5AC-4D52-084E-9A7E-C0EB838E336A}" srcOrd="0" destOrd="0" parTransId="{A2FED960-FE2D-7747-9AF9-D9E90FCC4467}" sibTransId="{BBA960F6-5894-DA4E-99F3-2CAE87DD7D31}"/>
    <dgm:cxn modelId="{EA1355C7-4877-E74C-9697-FAB9493DFBC9}" srcId="{4B847627-6EBF-3744-961C-19CAF5113DCB}" destId="{2F095F78-8EA6-4345-89FE-104CE7E173F9}" srcOrd="0" destOrd="0" parTransId="{1EFA9DC7-D13D-6345-9E1B-BE3104495B28}" sibTransId="{DC1CCBF2-E662-1A41-8601-9F1D69238EC7}"/>
    <dgm:cxn modelId="{5A52DDE5-6885-E544-9144-9D12CF8FCEB7}" type="presOf" srcId="{2F095F78-8EA6-4345-89FE-104CE7E173F9}" destId="{5B967043-1AC4-044B-873A-51162691B87D}" srcOrd="0" destOrd="0" presId="urn:microsoft.com/office/officeart/2009/3/layout/RandomtoResultProcess"/>
    <dgm:cxn modelId="{F598DDC3-1274-9647-9BC8-375ECC3D8BB1}" type="presParOf" srcId="{AC392B71-0D2F-2542-8F51-DB0E2AB9FEBC}" destId="{133165BB-A26D-4145-A9DB-0E29ED3BBBDF}" srcOrd="0" destOrd="0" presId="urn:microsoft.com/office/officeart/2009/3/layout/RandomtoResultProcess"/>
    <dgm:cxn modelId="{74C9A46C-B589-E448-A375-B22D617617B8}" type="presParOf" srcId="{133165BB-A26D-4145-A9DB-0E29ED3BBBDF}" destId="{222BA24F-E3F6-D646-AFEE-C350777F576D}" srcOrd="0" destOrd="0" presId="urn:microsoft.com/office/officeart/2009/3/layout/RandomtoResultProcess"/>
    <dgm:cxn modelId="{863A23FF-BF96-214A-85D6-C45FFCCD39A5}" type="presParOf" srcId="{133165BB-A26D-4145-A9DB-0E29ED3BBBDF}" destId="{BE94DC52-9EF7-704A-9972-59ECF50E97D0}" srcOrd="1" destOrd="0" presId="urn:microsoft.com/office/officeart/2009/3/layout/RandomtoResultProcess"/>
    <dgm:cxn modelId="{03D13449-9686-C444-B033-FD600A1F9C6D}" type="presParOf" srcId="{133165BB-A26D-4145-A9DB-0E29ED3BBBDF}" destId="{38184F54-2C5C-E143-A767-A1C0642627BC}" srcOrd="2" destOrd="0" presId="urn:microsoft.com/office/officeart/2009/3/layout/RandomtoResultProcess"/>
    <dgm:cxn modelId="{71058A6E-4B80-584D-963C-7AFF6E42B6C5}" type="presParOf" srcId="{133165BB-A26D-4145-A9DB-0E29ED3BBBDF}" destId="{8C51407C-E1DB-374D-834E-8E8BBCA3B0F7}" srcOrd="3" destOrd="0" presId="urn:microsoft.com/office/officeart/2009/3/layout/RandomtoResultProcess"/>
    <dgm:cxn modelId="{FB948833-2D8F-9740-87F1-2D7F0E569F9D}" type="presParOf" srcId="{133165BB-A26D-4145-A9DB-0E29ED3BBBDF}" destId="{8BFD0A94-C012-6A48-84E7-020A89450391}" srcOrd="4" destOrd="0" presId="urn:microsoft.com/office/officeart/2009/3/layout/RandomtoResultProcess"/>
    <dgm:cxn modelId="{E3C362F3-C1A2-FD47-9A21-111D2BE3113B}" type="presParOf" srcId="{133165BB-A26D-4145-A9DB-0E29ED3BBBDF}" destId="{B2E4E1A2-0EDE-1F4D-95F2-95962DA792D6}" srcOrd="5" destOrd="0" presId="urn:microsoft.com/office/officeart/2009/3/layout/RandomtoResultProcess"/>
    <dgm:cxn modelId="{FD594C47-3CA0-514B-8EF3-150D192C811A}" type="presParOf" srcId="{133165BB-A26D-4145-A9DB-0E29ED3BBBDF}" destId="{7D750452-BEF7-EF4A-8D7F-B0CC2E755E0D}" srcOrd="6" destOrd="0" presId="urn:microsoft.com/office/officeart/2009/3/layout/RandomtoResultProcess"/>
    <dgm:cxn modelId="{D3817290-AA5F-514B-A5A2-6D20C17CB6DD}" type="presParOf" srcId="{133165BB-A26D-4145-A9DB-0E29ED3BBBDF}" destId="{5213EC27-6B77-DD4E-A682-7F7BE81AF224}" srcOrd="7" destOrd="0" presId="urn:microsoft.com/office/officeart/2009/3/layout/RandomtoResultProcess"/>
    <dgm:cxn modelId="{EDE3F5DB-6ED6-E045-84E6-054F63006F18}" type="presParOf" srcId="{133165BB-A26D-4145-A9DB-0E29ED3BBBDF}" destId="{731079F7-70E3-1B48-AFD0-D6687D5D9C6D}" srcOrd="8" destOrd="0" presId="urn:microsoft.com/office/officeart/2009/3/layout/RandomtoResultProcess"/>
    <dgm:cxn modelId="{A797CC72-E26A-DE46-ABBE-B581A0F610F1}" type="presParOf" srcId="{133165BB-A26D-4145-A9DB-0E29ED3BBBDF}" destId="{BA4B945E-93C3-8A4D-B696-94C3B5D80560}" srcOrd="9" destOrd="0" presId="urn:microsoft.com/office/officeart/2009/3/layout/RandomtoResultProcess"/>
    <dgm:cxn modelId="{969E419E-834F-6646-BB0D-F4A0E6E7B8C4}" type="presParOf" srcId="{133165BB-A26D-4145-A9DB-0E29ED3BBBDF}" destId="{1F1E0275-DC37-1547-8A9D-9C04ED72B1BA}" srcOrd="10" destOrd="0" presId="urn:microsoft.com/office/officeart/2009/3/layout/RandomtoResultProcess"/>
    <dgm:cxn modelId="{AFEB0DC4-28B5-A044-9910-25ED89EEC035}" type="presParOf" srcId="{133165BB-A26D-4145-A9DB-0E29ED3BBBDF}" destId="{8ACEED24-A308-A74F-90CE-499037954E2B}" srcOrd="11" destOrd="0" presId="urn:microsoft.com/office/officeart/2009/3/layout/RandomtoResultProcess"/>
    <dgm:cxn modelId="{10E61DCE-D40F-C140-BC1E-FE3510DA46CB}" type="presParOf" srcId="{133165BB-A26D-4145-A9DB-0E29ED3BBBDF}" destId="{0DAC6BED-F834-5C45-A1C8-BE6D4A79E4EE}" srcOrd="12" destOrd="0" presId="urn:microsoft.com/office/officeart/2009/3/layout/RandomtoResultProcess"/>
    <dgm:cxn modelId="{0F2D7DA6-90DA-D448-8737-63FD667C0319}" type="presParOf" srcId="{133165BB-A26D-4145-A9DB-0E29ED3BBBDF}" destId="{D1BDC730-0823-CE4C-B16E-9F2012FB67C0}" srcOrd="13" destOrd="0" presId="urn:microsoft.com/office/officeart/2009/3/layout/RandomtoResultProcess"/>
    <dgm:cxn modelId="{EA2108A0-BCC7-2440-A8B8-1475EFC48D2B}" type="presParOf" srcId="{133165BB-A26D-4145-A9DB-0E29ED3BBBDF}" destId="{171E2B69-BDF0-9142-AFDF-3A075421867D}" srcOrd="14" destOrd="0" presId="urn:microsoft.com/office/officeart/2009/3/layout/RandomtoResultProcess"/>
    <dgm:cxn modelId="{49E4D261-B478-C14A-8F9A-891D9CD635A5}" type="presParOf" srcId="{133165BB-A26D-4145-A9DB-0E29ED3BBBDF}" destId="{68B27375-231B-0249-BEF8-9BDC1962152C}" srcOrd="15" destOrd="0" presId="urn:microsoft.com/office/officeart/2009/3/layout/RandomtoResultProcess"/>
    <dgm:cxn modelId="{2BADB500-A727-664C-AE0E-50467AD40427}" type="presParOf" srcId="{133165BB-A26D-4145-A9DB-0E29ED3BBBDF}" destId="{94A9BB39-D7AB-9F47-A386-375FC7A07610}" srcOrd="16" destOrd="0" presId="urn:microsoft.com/office/officeart/2009/3/layout/RandomtoResultProcess"/>
    <dgm:cxn modelId="{5413A46A-A82E-3B47-8599-C6EA6B861B17}" type="presParOf" srcId="{133165BB-A26D-4145-A9DB-0E29ED3BBBDF}" destId="{7D822786-F14E-0C48-A24E-740B444149E1}" srcOrd="17" destOrd="0" presId="urn:microsoft.com/office/officeart/2009/3/layout/RandomtoResultProcess"/>
    <dgm:cxn modelId="{0461911A-F04C-2141-B73F-2438ED42BF90}" type="presParOf" srcId="{133165BB-A26D-4145-A9DB-0E29ED3BBBDF}" destId="{C213F730-2F27-5A4F-AB97-E6EF9C983E6A}" srcOrd="18" destOrd="0" presId="urn:microsoft.com/office/officeart/2009/3/layout/RandomtoResultProcess"/>
    <dgm:cxn modelId="{DEF3FFC8-F00E-9441-9FB5-BB1B6753B963}" type="presParOf" srcId="{AC392B71-0D2F-2542-8F51-DB0E2AB9FEBC}" destId="{8917FC16-E72A-3B49-9DDB-6C7359846E0C}" srcOrd="1" destOrd="0" presId="urn:microsoft.com/office/officeart/2009/3/layout/RandomtoResultProcess"/>
    <dgm:cxn modelId="{703620DD-979B-F34E-A5C4-B4E675D235BB}" type="presParOf" srcId="{8917FC16-E72A-3B49-9DDB-6C7359846E0C}" destId="{A8DE5401-6167-D249-9C35-ED520ED08E4C}" srcOrd="0" destOrd="0" presId="urn:microsoft.com/office/officeart/2009/3/layout/RandomtoResultProcess"/>
    <dgm:cxn modelId="{C362ADCD-91D9-3C4C-8E0C-40BA4B009BC7}" type="presParOf" srcId="{8917FC16-E72A-3B49-9DDB-6C7359846E0C}" destId="{623BED69-2770-4344-8B8B-1B551069928E}" srcOrd="1" destOrd="0" presId="urn:microsoft.com/office/officeart/2009/3/layout/RandomtoResultProcess"/>
    <dgm:cxn modelId="{999D60C7-3801-E34D-A823-587E528D9361}" type="presParOf" srcId="{AC392B71-0D2F-2542-8F51-DB0E2AB9FEBC}" destId="{22690A26-4399-6C4B-98AF-6A1CF1464160}" srcOrd="2" destOrd="0" presId="urn:microsoft.com/office/officeart/2009/3/layout/RandomtoResultProcess"/>
    <dgm:cxn modelId="{61C6B820-8CDD-A149-BFCA-DF392888C0C2}" type="presParOf" srcId="{22690A26-4399-6C4B-98AF-6A1CF1464160}" destId="{DF8B1FCF-84EA-F04E-B174-7EC9C592BA32}" srcOrd="0" destOrd="0" presId="urn:microsoft.com/office/officeart/2009/3/layout/RandomtoResultProcess"/>
    <dgm:cxn modelId="{E1D1C86B-3555-D24F-BF06-20D0AE05C7BE}" type="presParOf" srcId="{22690A26-4399-6C4B-98AF-6A1CF1464160}" destId="{B6EA89BF-1182-D047-B7F8-B87222B5D5F6}" srcOrd="1" destOrd="0" presId="urn:microsoft.com/office/officeart/2009/3/layout/RandomtoResultProcess"/>
    <dgm:cxn modelId="{5890D633-5E58-B744-B50D-EFAC857DD430}" type="presParOf" srcId="{AC392B71-0D2F-2542-8F51-DB0E2AB9FEBC}" destId="{E9DDD083-DF12-9648-9D94-337A6EA48684}" srcOrd="3" destOrd="0" presId="urn:microsoft.com/office/officeart/2009/3/layout/RandomtoResultProcess"/>
    <dgm:cxn modelId="{93BEE3FA-9B37-2749-9CBB-E9E2CD7E5BDA}" type="presParOf" srcId="{E9DDD083-DF12-9648-9D94-337A6EA48684}" destId="{77226AE2-1956-0743-B59F-08B405BFE890}" srcOrd="0" destOrd="0" presId="urn:microsoft.com/office/officeart/2009/3/layout/RandomtoResultProcess"/>
    <dgm:cxn modelId="{BBFB4758-B2E8-2749-8114-6452F3C52CCB}" type="presParOf" srcId="{E9DDD083-DF12-9648-9D94-337A6EA48684}" destId="{90738B14-9B10-3B45-AEC8-F0B327709663}" srcOrd="1" destOrd="0" presId="urn:microsoft.com/office/officeart/2009/3/layout/RandomtoResultProcess"/>
    <dgm:cxn modelId="{6D68999B-A98B-824E-8A06-DAEBBA59A4E5}" type="presParOf" srcId="{AC392B71-0D2F-2542-8F51-DB0E2AB9FEBC}" destId="{8A0BEF37-50F9-D140-836E-CB5FB6A82FB7}" srcOrd="4" destOrd="0" presId="urn:microsoft.com/office/officeart/2009/3/layout/RandomtoResultProcess"/>
    <dgm:cxn modelId="{2852AECA-37A4-DA46-88D0-46D7DC7BE935}" type="presParOf" srcId="{8A0BEF37-50F9-D140-836E-CB5FB6A82FB7}" destId="{9B8AE699-EC50-D241-B80F-43419CC9A65D}" srcOrd="0" destOrd="0" presId="urn:microsoft.com/office/officeart/2009/3/layout/RandomtoResultProcess"/>
    <dgm:cxn modelId="{3C7CF21C-43F1-DA4A-BB50-E06E68887B56}" type="presParOf" srcId="{8A0BEF37-50F9-D140-836E-CB5FB6A82FB7}" destId="{5B967043-1AC4-044B-873A-51162691B87D}" srcOrd="1" destOrd="0" presId="urn:microsoft.com/office/officeart/2009/3/layout/RandomtoResultProcess"/>
    <dgm:cxn modelId="{C02322C8-4881-3E49-8B18-4FDC8C490B68}" type="presParOf" srcId="{8A0BEF37-50F9-D140-836E-CB5FB6A82FB7}" destId="{2DEA60C4-B0CA-5944-94BB-57CD254580D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B0B59F-5F08-FA4A-8C74-D9F46206E647}" type="doc">
      <dgm:prSet loTypeId="urn:microsoft.com/office/officeart/2005/8/layout/lProcess2" loCatId="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912B4-27AC-E941-926E-2E81510809F6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Input</a:t>
          </a:r>
          <a:r>
            <a:rPr lang="en-US" dirty="0" smtClean="0"/>
            <a:t>	</a:t>
          </a:r>
          <a:endParaRPr lang="en-US" dirty="0"/>
        </a:p>
      </dgm:t>
    </dgm:pt>
    <dgm:pt modelId="{06F29D52-8946-C343-9D3A-BD71F8EA9FED}" type="parTrans" cxnId="{E24CBBF8-44AB-E04E-BA0D-3A00C3C0D954}">
      <dgm:prSet/>
      <dgm:spPr/>
      <dgm:t>
        <a:bodyPr/>
        <a:lstStyle/>
        <a:p>
          <a:endParaRPr lang="en-US"/>
        </a:p>
      </dgm:t>
    </dgm:pt>
    <dgm:pt modelId="{3DACE57D-412C-1B4F-BE0B-1C6D99750FAF}" type="sibTrans" cxnId="{E24CBBF8-44AB-E04E-BA0D-3A00C3C0D954}">
      <dgm:prSet/>
      <dgm:spPr/>
      <dgm:t>
        <a:bodyPr/>
        <a:lstStyle/>
        <a:p>
          <a:endParaRPr lang="en-US"/>
        </a:p>
      </dgm:t>
    </dgm:pt>
    <dgm:pt modelId="{AF25A363-66A6-E24F-8545-A034E61728C2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Proses</a:t>
          </a:r>
          <a:endParaRPr lang="en-US" dirty="0">
            <a:solidFill>
              <a:srgbClr val="00B050"/>
            </a:solidFill>
          </a:endParaRPr>
        </a:p>
      </dgm:t>
    </dgm:pt>
    <dgm:pt modelId="{C866D54B-7A69-5348-817A-9F1D23CC3B3A}" type="parTrans" cxnId="{C4C5B1A9-7726-444B-9D5A-8DD42E36BA27}">
      <dgm:prSet/>
      <dgm:spPr/>
      <dgm:t>
        <a:bodyPr/>
        <a:lstStyle/>
        <a:p>
          <a:endParaRPr lang="en-US"/>
        </a:p>
      </dgm:t>
    </dgm:pt>
    <dgm:pt modelId="{5C62300B-B426-CC46-81CD-5659163A9522}" type="sibTrans" cxnId="{C4C5B1A9-7726-444B-9D5A-8DD42E36BA27}">
      <dgm:prSet/>
      <dgm:spPr/>
      <dgm:t>
        <a:bodyPr/>
        <a:lstStyle/>
        <a:p>
          <a:endParaRPr lang="en-US"/>
        </a:p>
      </dgm:t>
    </dgm:pt>
    <dgm:pt modelId="{0E7E9568-FBA1-1F4B-A8C8-E35BF9504AAD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Output</a:t>
          </a:r>
          <a:endParaRPr lang="en-US" dirty="0">
            <a:solidFill>
              <a:srgbClr val="00B050"/>
            </a:solidFill>
          </a:endParaRPr>
        </a:p>
      </dgm:t>
    </dgm:pt>
    <dgm:pt modelId="{9A2AD891-8677-AC47-842F-BAEF95209150}" type="parTrans" cxnId="{7E9ECDF1-7EE1-9C4A-88C1-E54F1A188F5A}">
      <dgm:prSet/>
      <dgm:spPr/>
      <dgm:t>
        <a:bodyPr/>
        <a:lstStyle/>
        <a:p>
          <a:endParaRPr lang="en-US"/>
        </a:p>
      </dgm:t>
    </dgm:pt>
    <dgm:pt modelId="{0266CE48-1F35-7E44-86D4-633A5F41F4B0}" type="sibTrans" cxnId="{7E9ECDF1-7EE1-9C4A-88C1-E54F1A188F5A}">
      <dgm:prSet/>
      <dgm:spPr/>
      <dgm:t>
        <a:bodyPr/>
        <a:lstStyle/>
        <a:p>
          <a:endParaRPr lang="en-US"/>
        </a:p>
      </dgm:t>
    </dgm:pt>
    <dgm:pt modelId="{A0BB094C-91AA-2B41-98B8-36B95E88AF42}">
      <dgm:prSet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Dosen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minimal 2/3 </a:t>
          </a:r>
          <a:r>
            <a:rPr lang="en-US" dirty="0" err="1" smtClean="0"/>
            <a:t>perjalanan</a:t>
          </a:r>
          <a:endParaRPr lang="en-US" dirty="0"/>
        </a:p>
      </dgm:t>
    </dgm:pt>
    <dgm:pt modelId="{D4A3DA53-4735-9442-AD8E-3E3C2AFE463E}" type="parTrans" cxnId="{387558D3-DB16-854C-A274-EA400EE1A19B}">
      <dgm:prSet/>
      <dgm:spPr/>
      <dgm:t>
        <a:bodyPr/>
        <a:lstStyle/>
        <a:p>
          <a:endParaRPr lang="en-US"/>
        </a:p>
      </dgm:t>
    </dgm:pt>
    <dgm:pt modelId="{D7857DB7-A941-2640-AD38-7E8BD1F9F7FE}" type="sibTrans" cxnId="{387558D3-DB16-854C-A274-EA400EE1A19B}">
      <dgm:prSet/>
      <dgm:spPr/>
      <dgm:t>
        <a:bodyPr/>
        <a:lstStyle/>
        <a:p>
          <a:endParaRPr lang="en-US"/>
        </a:p>
      </dgm:t>
    </dgm:pt>
    <dgm:pt modelId="{A4D946DE-895D-5C4C-B9F3-DEC0B6214E8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Mendiskusikan</a:t>
          </a:r>
          <a:r>
            <a:rPr lang="en-US" dirty="0" smtClean="0"/>
            <a:t> </a:t>
          </a:r>
          <a:r>
            <a:rPr lang="en-US" dirty="0" err="1" smtClean="0"/>
            <a:t>tema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expert di </a:t>
          </a:r>
          <a:r>
            <a:rPr lang="en-US" dirty="0" err="1" smtClean="0"/>
            <a:t>luar</a:t>
          </a:r>
          <a:r>
            <a:rPr lang="en-US" dirty="0" smtClean="0"/>
            <a:t> </a:t>
          </a:r>
          <a:r>
            <a:rPr lang="en-US" dirty="0" err="1" smtClean="0"/>
            <a:t>negeri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memperkaya</a:t>
          </a:r>
          <a:r>
            <a:rPr lang="en-US" dirty="0" smtClean="0"/>
            <a:t> </a:t>
          </a:r>
          <a:r>
            <a:rPr lang="en-US" dirty="0" err="1" smtClean="0"/>
            <a:t>teorinya</a:t>
          </a:r>
          <a:endParaRPr lang="en-US" dirty="0"/>
        </a:p>
      </dgm:t>
    </dgm:pt>
    <dgm:pt modelId="{25CE5FEF-176A-0E4F-B45B-7BC849262589}" type="parTrans" cxnId="{50AAA4CA-A9F2-AB4A-8DCD-0F7012F6D64E}">
      <dgm:prSet/>
      <dgm:spPr/>
      <dgm:t>
        <a:bodyPr/>
        <a:lstStyle/>
        <a:p>
          <a:endParaRPr lang="en-US"/>
        </a:p>
      </dgm:t>
    </dgm:pt>
    <dgm:pt modelId="{65642436-3A0B-134E-8239-415E81BCDA9E}" type="sibTrans" cxnId="{50AAA4CA-A9F2-AB4A-8DCD-0F7012F6D64E}">
      <dgm:prSet/>
      <dgm:spPr/>
      <dgm:t>
        <a:bodyPr/>
        <a:lstStyle/>
        <a:p>
          <a:endParaRPr lang="en-US"/>
        </a:p>
      </dgm:t>
    </dgm:pt>
    <dgm:pt modelId="{C106299D-9C98-C343-8D68-24035D4288C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* Expose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di forum international </a:t>
          </a:r>
          <a:r>
            <a:rPr lang="en-US" dirty="0" err="1" smtClean="0"/>
            <a:t>pasca</a:t>
          </a:r>
          <a:r>
            <a:rPr lang="en-US" dirty="0" smtClean="0"/>
            <a:t> </a:t>
          </a:r>
          <a:r>
            <a:rPr lang="en-US" dirty="0" err="1" smtClean="0"/>
            <a:t>pendampingan</a:t>
          </a:r>
          <a:endParaRPr lang="en-US" dirty="0" smtClean="0"/>
        </a:p>
        <a:p>
          <a:r>
            <a:rPr lang="en-US" dirty="0" smtClean="0"/>
            <a:t>* Proposal KNI/KSL</a:t>
          </a:r>
          <a:endParaRPr lang="en-US" dirty="0"/>
        </a:p>
      </dgm:t>
    </dgm:pt>
    <dgm:pt modelId="{60318C89-5D3A-A64A-AB1A-3CA49795E25A}" type="parTrans" cxnId="{C4712DD8-CF4F-ED48-A3B2-0771047744EC}">
      <dgm:prSet/>
      <dgm:spPr/>
      <dgm:t>
        <a:bodyPr/>
        <a:lstStyle/>
        <a:p>
          <a:endParaRPr lang="en-US"/>
        </a:p>
      </dgm:t>
    </dgm:pt>
    <dgm:pt modelId="{A3D1ABFB-036D-A14E-83F0-BC81D33E59BD}" type="sibTrans" cxnId="{C4712DD8-CF4F-ED48-A3B2-0771047744EC}">
      <dgm:prSet/>
      <dgm:spPr/>
      <dgm:t>
        <a:bodyPr/>
        <a:lstStyle/>
        <a:p>
          <a:endParaRPr lang="en-US"/>
        </a:p>
      </dgm:t>
    </dgm:pt>
    <dgm:pt modelId="{3BB912D4-D1D5-C645-A9E5-6BC3645BC78E}" type="pres">
      <dgm:prSet presAssocID="{B4B0B59F-5F08-FA4A-8C74-D9F46206E64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5C9AAB-01BD-7E48-B104-40931C356362}" type="pres">
      <dgm:prSet presAssocID="{BD1912B4-27AC-E941-926E-2E81510809F6}" presName="compNode" presStyleCnt="0"/>
      <dgm:spPr/>
      <dgm:t>
        <a:bodyPr/>
        <a:lstStyle/>
        <a:p>
          <a:endParaRPr lang="en-US"/>
        </a:p>
      </dgm:t>
    </dgm:pt>
    <dgm:pt modelId="{F8A4A1F3-9231-EE43-B533-4C2CC2A3B32A}" type="pres">
      <dgm:prSet presAssocID="{BD1912B4-27AC-E941-926E-2E81510809F6}" presName="aNode" presStyleLbl="bgShp" presStyleIdx="0" presStyleCnt="3"/>
      <dgm:spPr/>
      <dgm:t>
        <a:bodyPr/>
        <a:lstStyle/>
        <a:p>
          <a:endParaRPr lang="en-US"/>
        </a:p>
      </dgm:t>
    </dgm:pt>
    <dgm:pt modelId="{28F4FF75-7D05-624D-829E-734C57B200A2}" type="pres">
      <dgm:prSet presAssocID="{BD1912B4-27AC-E941-926E-2E81510809F6}" presName="textNode" presStyleLbl="bgShp" presStyleIdx="0" presStyleCnt="3"/>
      <dgm:spPr/>
      <dgm:t>
        <a:bodyPr/>
        <a:lstStyle/>
        <a:p>
          <a:endParaRPr lang="en-US"/>
        </a:p>
      </dgm:t>
    </dgm:pt>
    <dgm:pt modelId="{5B48E254-12C5-F643-AEDD-2465A668F41B}" type="pres">
      <dgm:prSet presAssocID="{BD1912B4-27AC-E941-926E-2E81510809F6}" presName="compChildNode" presStyleCnt="0"/>
      <dgm:spPr/>
      <dgm:t>
        <a:bodyPr/>
        <a:lstStyle/>
        <a:p>
          <a:endParaRPr lang="en-US"/>
        </a:p>
      </dgm:t>
    </dgm:pt>
    <dgm:pt modelId="{E86764CF-CBE1-3E41-803F-954FC7FB3271}" type="pres">
      <dgm:prSet presAssocID="{BD1912B4-27AC-E941-926E-2E81510809F6}" presName="theInnerList" presStyleCnt="0"/>
      <dgm:spPr/>
      <dgm:t>
        <a:bodyPr/>
        <a:lstStyle/>
        <a:p>
          <a:endParaRPr lang="en-US"/>
        </a:p>
      </dgm:t>
    </dgm:pt>
    <dgm:pt modelId="{8B11A92C-EF8A-0447-BC1D-BC50CC4BB72F}" type="pres">
      <dgm:prSet presAssocID="{A0BB094C-91AA-2B41-98B8-36B95E88AF42}" presName="childNode" presStyleLbl="node1" presStyleIdx="0" presStyleCnt="3" custLinFactNeighborX="-1608" custLinFactNeighborY="1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B4494-A6FD-B649-9235-2014FE2A2F6A}" type="pres">
      <dgm:prSet presAssocID="{BD1912B4-27AC-E941-926E-2E81510809F6}" presName="aSpace" presStyleCnt="0"/>
      <dgm:spPr/>
      <dgm:t>
        <a:bodyPr/>
        <a:lstStyle/>
        <a:p>
          <a:endParaRPr lang="en-US"/>
        </a:p>
      </dgm:t>
    </dgm:pt>
    <dgm:pt modelId="{36C1F73F-C11F-EB46-A88C-BB7A5485308F}" type="pres">
      <dgm:prSet presAssocID="{AF25A363-66A6-E24F-8545-A034E61728C2}" presName="compNode" presStyleCnt="0"/>
      <dgm:spPr/>
      <dgm:t>
        <a:bodyPr/>
        <a:lstStyle/>
        <a:p>
          <a:endParaRPr lang="en-US"/>
        </a:p>
      </dgm:t>
    </dgm:pt>
    <dgm:pt modelId="{85C42037-462F-974D-AA13-CB5C1DFD9C7C}" type="pres">
      <dgm:prSet presAssocID="{AF25A363-66A6-E24F-8545-A034E61728C2}" presName="aNode" presStyleLbl="bgShp" presStyleIdx="1" presStyleCnt="3"/>
      <dgm:spPr/>
      <dgm:t>
        <a:bodyPr/>
        <a:lstStyle/>
        <a:p>
          <a:endParaRPr lang="en-US"/>
        </a:p>
      </dgm:t>
    </dgm:pt>
    <dgm:pt modelId="{0CCF24D1-F7F1-E74B-9B4A-AA7AA18B060C}" type="pres">
      <dgm:prSet presAssocID="{AF25A363-66A6-E24F-8545-A034E61728C2}" presName="textNode" presStyleLbl="bgShp" presStyleIdx="1" presStyleCnt="3"/>
      <dgm:spPr/>
      <dgm:t>
        <a:bodyPr/>
        <a:lstStyle/>
        <a:p>
          <a:endParaRPr lang="en-US"/>
        </a:p>
      </dgm:t>
    </dgm:pt>
    <dgm:pt modelId="{BAE0D9F7-967F-6D41-A5C0-A8D1576DC9EA}" type="pres">
      <dgm:prSet presAssocID="{AF25A363-66A6-E24F-8545-A034E61728C2}" presName="compChildNode" presStyleCnt="0"/>
      <dgm:spPr/>
      <dgm:t>
        <a:bodyPr/>
        <a:lstStyle/>
        <a:p>
          <a:endParaRPr lang="en-US"/>
        </a:p>
      </dgm:t>
    </dgm:pt>
    <dgm:pt modelId="{F07368BD-F7A7-9643-80D4-FAE98EA1B016}" type="pres">
      <dgm:prSet presAssocID="{AF25A363-66A6-E24F-8545-A034E61728C2}" presName="theInnerList" presStyleCnt="0"/>
      <dgm:spPr/>
      <dgm:t>
        <a:bodyPr/>
        <a:lstStyle/>
        <a:p>
          <a:endParaRPr lang="en-US"/>
        </a:p>
      </dgm:t>
    </dgm:pt>
    <dgm:pt modelId="{91CC9906-837F-4249-9A59-DDB7390B49BE}" type="pres">
      <dgm:prSet presAssocID="{A4D946DE-895D-5C4C-B9F3-DEC0B6214E8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5C63F-D9CE-CB45-9EC5-C7220EF39DD3}" type="pres">
      <dgm:prSet presAssocID="{AF25A363-66A6-E24F-8545-A034E61728C2}" presName="aSpace" presStyleCnt="0"/>
      <dgm:spPr/>
      <dgm:t>
        <a:bodyPr/>
        <a:lstStyle/>
        <a:p>
          <a:endParaRPr lang="en-US"/>
        </a:p>
      </dgm:t>
    </dgm:pt>
    <dgm:pt modelId="{C69F2DFA-8373-444F-98BB-CEA69C0771EC}" type="pres">
      <dgm:prSet presAssocID="{0E7E9568-FBA1-1F4B-A8C8-E35BF9504AAD}" presName="compNode" presStyleCnt="0"/>
      <dgm:spPr/>
      <dgm:t>
        <a:bodyPr/>
        <a:lstStyle/>
        <a:p>
          <a:endParaRPr lang="en-US"/>
        </a:p>
      </dgm:t>
    </dgm:pt>
    <dgm:pt modelId="{B06AA1C7-7BC4-4640-AFA7-6046FC1959D4}" type="pres">
      <dgm:prSet presAssocID="{0E7E9568-FBA1-1F4B-A8C8-E35BF9504AAD}" presName="aNode" presStyleLbl="bgShp" presStyleIdx="2" presStyleCnt="3"/>
      <dgm:spPr/>
      <dgm:t>
        <a:bodyPr/>
        <a:lstStyle/>
        <a:p>
          <a:endParaRPr lang="en-US"/>
        </a:p>
      </dgm:t>
    </dgm:pt>
    <dgm:pt modelId="{1DF4C127-FA98-704F-AC7E-137C897B4759}" type="pres">
      <dgm:prSet presAssocID="{0E7E9568-FBA1-1F4B-A8C8-E35BF9504AAD}" presName="textNode" presStyleLbl="bgShp" presStyleIdx="2" presStyleCnt="3"/>
      <dgm:spPr/>
      <dgm:t>
        <a:bodyPr/>
        <a:lstStyle/>
        <a:p>
          <a:endParaRPr lang="en-US"/>
        </a:p>
      </dgm:t>
    </dgm:pt>
    <dgm:pt modelId="{F885E3AE-AF6E-C14F-ADF3-851E868DDE45}" type="pres">
      <dgm:prSet presAssocID="{0E7E9568-FBA1-1F4B-A8C8-E35BF9504AAD}" presName="compChildNode" presStyleCnt="0"/>
      <dgm:spPr/>
      <dgm:t>
        <a:bodyPr/>
        <a:lstStyle/>
        <a:p>
          <a:endParaRPr lang="en-US"/>
        </a:p>
      </dgm:t>
    </dgm:pt>
    <dgm:pt modelId="{98A14856-F85B-F84A-8F88-BC8DDC7E47B7}" type="pres">
      <dgm:prSet presAssocID="{0E7E9568-FBA1-1F4B-A8C8-E35BF9504AAD}" presName="theInnerList" presStyleCnt="0"/>
      <dgm:spPr/>
      <dgm:t>
        <a:bodyPr/>
        <a:lstStyle/>
        <a:p>
          <a:endParaRPr lang="en-US"/>
        </a:p>
      </dgm:t>
    </dgm:pt>
    <dgm:pt modelId="{C113B4B3-636B-0E49-8375-DF9E2741C38E}" type="pres">
      <dgm:prSet presAssocID="{C106299D-9C98-C343-8D68-24035D4288C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AA4CA-A9F2-AB4A-8DCD-0F7012F6D64E}" srcId="{AF25A363-66A6-E24F-8545-A034E61728C2}" destId="{A4D946DE-895D-5C4C-B9F3-DEC0B6214E8C}" srcOrd="0" destOrd="0" parTransId="{25CE5FEF-176A-0E4F-B45B-7BC849262589}" sibTransId="{65642436-3A0B-134E-8239-415E81BCDA9E}"/>
    <dgm:cxn modelId="{BCA07921-D0BF-D048-BA69-BAA5113F45E9}" type="presOf" srcId="{0E7E9568-FBA1-1F4B-A8C8-E35BF9504AAD}" destId="{B06AA1C7-7BC4-4640-AFA7-6046FC1959D4}" srcOrd="0" destOrd="0" presId="urn:microsoft.com/office/officeart/2005/8/layout/lProcess2"/>
    <dgm:cxn modelId="{E24CBBF8-44AB-E04E-BA0D-3A00C3C0D954}" srcId="{B4B0B59F-5F08-FA4A-8C74-D9F46206E647}" destId="{BD1912B4-27AC-E941-926E-2E81510809F6}" srcOrd="0" destOrd="0" parTransId="{06F29D52-8946-C343-9D3A-BD71F8EA9FED}" sibTransId="{3DACE57D-412C-1B4F-BE0B-1C6D99750FAF}"/>
    <dgm:cxn modelId="{CCAA8A1E-B865-A54E-85A7-EDAE4CECE9DA}" type="presOf" srcId="{BD1912B4-27AC-E941-926E-2E81510809F6}" destId="{F8A4A1F3-9231-EE43-B533-4C2CC2A3B32A}" srcOrd="0" destOrd="0" presId="urn:microsoft.com/office/officeart/2005/8/layout/lProcess2"/>
    <dgm:cxn modelId="{387558D3-DB16-854C-A274-EA400EE1A19B}" srcId="{BD1912B4-27AC-E941-926E-2E81510809F6}" destId="{A0BB094C-91AA-2B41-98B8-36B95E88AF42}" srcOrd="0" destOrd="0" parTransId="{D4A3DA53-4735-9442-AD8E-3E3C2AFE463E}" sibTransId="{D7857DB7-A941-2640-AD38-7E8BD1F9F7FE}"/>
    <dgm:cxn modelId="{7E9ECDF1-7EE1-9C4A-88C1-E54F1A188F5A}" srcId="{B4B0B59F-5F08-FA4A-8C74-D9F46206E647}" destId="{0E7E9568-FBA1-1F4B-A8C8-E35BF9504AAD}" srcOrd="2" destOrd="0" parTransId="{9A2AD891-8677-AC47-842F-BAEF95209150}" sibTransId="{0266CE48-1F35-7E44-86D4-633A5F41F4B0}"/>
    <dgm:cxn modelId="{8563B6BA-F7CD-0444-B9FD-D463181E3EA8}" type="presOf" srcId="{AF25A363-66A6-E24F-8545-A034E61728C2}" destId="{85C42037-462F-974D-AA13-CB5C1DFD9C7C}" srcOrd="0" destOrd="0" presId="urn:microsoft.com/office/officeart/2005/8/layout/lProcess2"/>
    <dgm:cxn modelId="{63471C96-BB29-C844-A050-CE9365217D34}" type="presOf" srcId="{B4B0B59F-5F08-FA4A-8C74-D9F46206E647}" destId="{3BB912D4-D1D5-C645-A9E5-6BC3645BC78E}" srcOrd="0" destOrd="0" presId="urn:microsoft.com/office/officeart/2005/8/layout/lProcess2"/>
    <dgm:cxn modelId="{1FE4D2A0-DB18-6D42-9081-DCA5B9E089EF}" type="presOf" srcId="{A4D946DE-895D-5C4C-B9F3-DEC0B6214E8C}" destId="{91CC9906-837F-4249-9A59-DDB7390B49BE}" srcOrd="0" destOrd="0" presId="urn:microsoft.com/office/officeart/2005/8/layout/lProcess2"/>
    <dgm:cxn modelId="{25F314C8-3BD2-1540-9CC0-5994C935F231}" type="presOf" srcId="{AF25A363-66A6-E24F-8545-A034E61728C2}" destId="{0CCF24D1-F7F1-E74B-9B4A-AA7AA18B060C}" srcOrd="1" destOrd="0" presId="urn:microsoft.com/office/officeart/2005/8/layout/lProcess2"/>
    <dgm:cxn modelId="{C4C5B1A9-7726-444B-9D5A-8DD42E36BA27}" srcId="{B4B0B59F-5F08-FA4A-8C74-D9F46206E647}" destId="{AF25A363-66A6-E24F-8545-A034E61728C2}" srcOrd="1" destOrd="0" parTransId="{C866D54B-7A69-5348-817A-9F1D23CC3B3A}" sibTransId="{5C62300B-B426-CC46-81CD-5659163A9522}"/>
    <dgm:cxn modelId="{887B6155-F537-244D-8AB3-782AF5F373F1}" type="presOf" srcId="{A0BB094C-91AA-2B41-98B8-36B95E88AF42}" destId="{8B11A92C-EF8A-0447-BC1D-BC50CC4BB72F}" srcOrd="0" destOrd="0" presId="urn:microsoft.com/office/officeart/2005/8/layout/lProcess2"/>
    <dgm:cxn modelId="{1F90D804-7595-3D40-979E-F955DF4E369E}" type="presOf" srcId="{0E7E9568-FBA1-1F4B-A8C8-E35BF9504AAD}" destId="{1DF4C127-FA98-704F-AC7E-137C897B4759}" srcOrd="1" destOrd="0" presId="urn:microsoft.com/office/officeart/2005/8/layout/lProcess2"/>
    <dgm:cxn modelId="{87A5BE63-650F-B044-BAC0-A71CBC3F6612}" type="presOf" srcId="{C106299D-9C98-C343-8D68-24035D4288C7}" destId="{C113B4B3-636B-0E49-8375-DF9E2741C38E}" srcOrd="0" destOrd="0" presId="urn:microsoft.com/office/officeart/2005/8/layout/lProcess2"/>
    <dgm:cxn modelId="{B1984348-C3A0-F844-AD76-505943DB735D}" type="presOf" srcId="{BD1912B4-27AC-E941-926E-2E81510809F6}" destId="{28F4FF75-7D05-624D-829E-734C57B200A2}" srcOrd="1" destOrd="0" presId="urn:microsoft.com/office/officeart/2005/8/layout/lProcess2"/>
    <dgm:cxn modelId="{C4712DD8-CF4F-ED48-A3B2-0771047744EC}" srcId="{0E7E9568-FBA1-1F4B-A8C8-E35BF9504AAD}" destId="{C106299D-9C98-C343-8D68-24035D4288C7}" srcOrd="0" destOrd="0" parTransId="{60318C89-5D3A-A64A-AB1A-3CA49795E25A}" sibTransId="{A3D1ABFB-036D-A14E-83F0-BC81D33E59BD}"/>
    <dgm:cxn modelId="{3DDC888B-57E1-0443-B974-30107C9ED7BF}" type="presParOf" srcId="{3BB912D4-D1D5-C645-A9E5-6BC3645BC78E}" destId="{095C9AAB-01BD-7E48-B104-40931C356362}" srcOrd="0" destOrd="0" presId="urn:microsoft.com/office/officeart/2005/8/layout/lProcess2"/>
    <dgm:cxn modelId="{8411B310-96CE-A848-95ED-4119DA498752}" type="presParOf" srcId="{095C9AAB-01BD-7E48-B104-40931C356362}" destId="{F8A4A1F3-9231-EE43-B533-4C2CC2A3B32A}" srcOrd="0" destOrd="0" presId="urn:microsoft.com/office/officeart/2005/8/layout/lProcess2"/>
    <dgm:cxn modelId="{FD03D8BF-B4F3-B845-8CA1-E2BEDDCD76A2}" type="presParOf" srcId="{095C9AAB-01BD-7E48-B104-40931C356362}" destId="{28F4FF75-7D05-624D-829E-734C57B200A2}" srcOrd="1" destOrd="0" presId="urn:microsoft.com/office/officeart/2005/8/layout/lProcess2"/>
    <dgm:cxn modelId="{4772A561-B78E-044A-890D-BFA286756BF8}" type="presParOf" srcId="{095C9AAB-01BD-7E48-B104-40931C356362}" destId="{5B48E254-12C5-F643-AEDD-2465A668F41B}" srcOrd="2" destOrd="0" presId="urn:microsoft.com/office/officeart/2005/8/layout/lProcess2"/>
    <dgm:cxn modelId="{37EAEB12-7B01-8E42-BC4A-0F5DFFB64981}" type="presParOf" srcId="{5B48E254-12C5-F643-AEDD-2465A668F41B}" destId="{E86764CF-CBE1-3E41-803F-954FC7FB3271}" srcOrd="0" destOrd="0" presId="urn:microsoft.com/office/officeart/2005/8/layout/lProcess2"/>
    <dgm:cxn modelId="{5769EE5D-5FE6-054D-831B-843EACC7BFA6}" type="presParOf" srcId="{E86764CF-CBE1-3E41-803F-954FC7FB3271}" destId="{8B11A92C-EF8A-0447-BC1D-BC50CC4BB72F}" srcOrd="0" destOrd="0" presId="urn:microsoft.com/office/officeart/2005/8/layout/lProcess2"/>
    <dgm:cxn modelId="{35BC07BB-E336-9E40-B9FE-2E7BCB181EDC}" type="presParOf" srcId="{3BB912D4-D1D5-C645-A9E5-6BC3645BC78E}" destId="{67BB4494-A6FD-B649-9235-2014FE2A2F6A}" srcOrd="1" destOrd="0" presId="urn:microsoft.com/office/officeart/2005/8/layout/lProcess2"/>
    <dgm:cxn modelId="{7701AB07-1663-A940-81AE-DE7E157D652A}" type="presParOf" srcId="{3BB912D4-D1D5-C645-A9E5-6BC3645BC78E}" destId="{36C1F73F-C11F-EB46-A88C-BB7A5485308F}" srcOrd="2" destOrd="0" presId="urn:microsoft.com/office/officeart/2005/8/layout/lProcess2"/>
    <dgm:cxn modelId="{8AF09DCC-4616-BC43-B626-199F17143EFC}" type="presParOf" srcId="{36C1F73F-C11F-EB46-A88C-BB7A5485308F}" destId="{85C42037-462F-974D-AA13-CB5C1DFD9C7C}" srcOrd="0" destOrd="0" presId="urn:microsoft.com/office/officeart/2005/8/layout/lProcess2"/>
    <dgm:cxn modelId="{0AA39C5D-FBE9-9949-9CF5-6393DCCD2E72}" type="presParOf" srcId="{36C1F73F-C11F-EB46-A88C-BB7A5485308F}" destId="{0CCF24D1-F7F1-E74B-9B4A-AA7AA18B060C}" srcOrd="1" destOrd="0" presId="urn:microsoft.com/office/officeart/2005/8/layout/lProcess2"/>
    <dgm:cxn modelId="{AFAFDF88-6FAA-2842-8832-189D450872F3}" type="presParOf" srcId="{36C1F73F-C11F-EB46-A88C-BB7A5485308F}" destId="{BAE0D9F7-967F-6D41-A5C0-A8D1576DC9EA}" srcOrd="2" destOrd="0" presId="urn:microsoft.com/office/officeart/2005/8/layout/lProcess2"/>
    <dgm:cxn modelId="{B16B66B0-073B-9F48-9E32-8DA7026E37F5}" type="presParOf" srcId="{BAE0D9F7-967F-6D41-A5C0-A8D1576DC9EA}" destId="{F07368BD-F7A7-9643-80D4-FAE98EA1B016}" srcOrd="0" destOrd="0" presId="urn:microsoft.com/office/officeart/2005/8/layout/lProcess2"/>
    <dgm:cxn modelId="{3F043F49-5038-0A4A-9FB1-267412F483DC}" type="presParOf" srcId="{F07368BD-F7A7-9643-80D4-FAE98EA1B016}" destId="{91CC9906-837F-4249-9A59-DDB7390B49BE}" srcOrd="0" destOrd="0" presId="urn:microsoft.com/office/officeart/2005/8/layout/lProcess2"/>
    <dgm:cxn modelId="{9ADDB1B2-1DBB-284B-9F09-10493CD056E8}" type="presParOf" srcId="{3BB912D4-D1D5-C645-A9E5-6BC3645BC78E}" destId="{B255C63F-D9CE-CB45-9EC5-C7220EF39DD3}" srcOrd="3" destOrd="0" presId="urn:microsoft.com/office/officeart/2005/8/layout/lProcess2"/>
    <dgm:cxn modelId="{08CB9094-16BE-584F-A169-9014554B899F}" type="presParOf" srcId="{3BB912D4-D1D5-C645-A9E5-6BC3645BC78E}" destId="{C69F2DFA-8373-444F-98BB-CEA69C0771EC}" srcOrd="4" destOrd="0" presId="urn:microsoft.com/office/officeart/2005/8/layout/lProcess2"/>
    <dgm:cxn modelId="{CE370AC4-F85B-DE4B-B5C6-6D6B5B60F8AE}" type="presParOf" srcId="{C69F2DFA-8373-444F-98BB-CEA69C0771EC}" destId="{B06AA1C7-7BC4-4640-AFA7-6046FC1959D4}" srcOrd="0" destOrd="0" presId="urn:microsoft.com/office/officeart/2005/8/layout/lProcess2"/>
    <dgm:cxn modelId="{EE2347E4-6ED9-CD49-B891-53D030E6AE06}" type="presParOf" srcId="{C69F2DFA-8373-444F-98BB-CEA69C0771EC}" destId="{1DF4C127-FA98-704F-AC7E-137C897B4759}" srcOrd="1" destOrd="0" presId="urn:microsoft.com/office/officeart/2005/8/layout/lProcess2"/>
    <dgm:cxn modelId="{E77869B0-FBF9-2D44-A888-8F1912224356}" type="presParOf" srcId="{C69F2DFA-8373-444F-98BB-CEA69C0771EC}" destId="{F885E3AE-AF6E-C14F-ADF3-851E868DDE45}" srcOrd="2" destOrd="0" presId="urn:microsoft.com/office/officeart/2005/8/layout/lProcess2"/>
    <dgm:cxn modelId="{77E49E51-4A90-6843-8F81-2DAC1281E5ED}" type="presParOf" srcId="{F885E3AE-AF6E-C14F-ADF3-851E868DDE45}" destId="{98A14856-F85B-F84A-8F88-BC8DDC7E47B7}" srcOrd="0" destOrd="0" presId="urn:microsoft.com/office/officeart/2005/8/layout/lProcess2"/>
    <dgm:cxn modelId="{A57E4910-A7FF-2E40-9EE3-F71AA0B1E406}" type="presParOf" srcId="{98A14856-F85B-F84A-8F88-BC8DDC7E47B7}" destId="{C113B4B3-636B-0E49-8375-DF9E2741C3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E91B78-C2FE-435B-8B74-762C72DED1BF}" type="doc">
      <dgm:prSet loTypeId="urn:microsoft.com/office/officeart/2005/8/layout/h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577FD-AD4B-4A6A-A92E-89F97A9DABE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1B17F689-696D-4DFA-89D3-948648F2898F}" type="parTrans" cxnId="{7A62156C-169B-40E7-8832-BBAC4204A0ED}">
      <dgm:prSet/>
      <dgm:spPr/>
      <dgm:t>
        <a:bodyPr/>
        <a:lstStyle/>
        <a:p>
          <a:endParaRPr lang="en-US"/>
        </a:p>
      </dgm:t>
    </dgm:pt>
    <dgm:pt modelId="{66AB466E-800D-475E-80D4-BFED54240718}" type="sibTrans" cxnId="{7A62156C-169B-40E7-8832-BBAC4204A0ED}">
      <dgm:prSet/>
      <dgm:spPr/>
      <dgm:t>
        <a:bodyPr/>
        <a:lstStyle/>
        <a:p>
          <a:endParaRPr lang="en-US"/>
        </a:p>
      </dgm:t>
    </dgm:pt>
    <dgm:pt modelId="{035F5D69-D6A4-457D-AC10-0C46B82DFD0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Dosen</a:t>
          </a:r>
          <a:r>
            <a:rPr lang="en-US" dirty="0" smtClean="0"/>
            <a:t> yang </a:t>
          </a:r>
          <a:r>
            <a:rPr lang="en-US" dirty="0" err="1" smtClean="0"/>
            <a:t>berkeinginan</a:t>
          </a:r>
          <a:r>
            <a:rPr lang="en-US" dirty="0" smtClean="0"/>
            <a:t> </a:t>
          </a:r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 </a:t>
          </a:r>
          <a:r>
            <a:rPr lang="en-US" dirty="0" err="1" smtClean="0"/>
            <a:t>riset</a:t>
          </a:r>
          <a:endParaRPr lang="en-US" dirty="0"/>
        </a:p>
      </dgm:t>
    </dgm:pt>
    <dgm:pt modelId="{714CEDBF-81E1-4E20-BE18-78D44E3E7F81}" type="parTrans" cxnId="{1F82A6E5-6D2A-42A0-9AE6-65E6B5466484}">
      <dgm:prSet/>
      <dgm:spPr/>
      <dgm:t>
        <a:bodyPr/>
        <a:lstStyle/>
        <a:p>
          <a:endParaRPr lang="en-US"/>
        </a:p>
      </dgm:t>
    </dgm:pt>
    <dgm:pt modelId="{0588779D-5B34-4396-8A03-D435A7D8FD51}" type="sibTrans" cxnId="{1F82A6E5-6D2A-42A0-9AE6-65E6B5466484}">
      <dgm:prSet/>
      <dgm:spPr/>
      <dgm:t>
        <a:bodyPr/>
        <a:lstStyle/>
        <a:p>
          <a:endParaRPr lang="en-US"/>
        </a:p>
      </dgm:t>
    </dgm:pt>
    <dgm:pt modelId="{27BFA3B1-CF08-4B84-9E35-A13E2FF358A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Mempunyai</a:t>
          </a:r>
          <a:r>
            <a:rPr lang="en-US" dirty="0" smtClean="0"/>
            <a:t> proposal </a:t>
          </a:r>
          <a:r>
            <a:rPr lang="en-US" dirty="0" err="1" smtClean="0"/>
            <a:t>awal</a:t>
          </a:r>
          <a:endParaRPr lang="en-US" dirty="0"/>
        </a:p>
      </dgm:t>
    </dgm:pt>
    <dgm:pt modelId="{844A8772-581B-4489-AD4F-5C01E585C8AB}" type="parTrans" cxnId="{A8139FEC-67F1-4F12-BCD3-C2C93014F2F0}">
      <dgm:prSet/>
      <dgm:spPr/>
      <dgm:t>
        <a:bodyPr/>
        <a:lstStyle/>
        <a:p>
          <a:endParaRPr lang="en-US"/>
        </a:p>
      </dgm:t>
    </dgm:pt>
    <dgm:pt modelId="{75EF19A5-552C-4983-8856-BD929B8B6B0E}" type="sibTrans" cxnId="{A8139FEC-67F1-4F12-BCD3-C2C93014F2F0}">
      <dgm:prSet/>
      <dgm:spPr/>
      <dgm:t>
        <a:bodyPr/>
        <a:lstStyle/>
        <a:p>
          <a:endParaRPr lang="en-US"/>
        </a:p>
      </dgm:t>
    </dgm:pt>
    <dgm:pt modelId="{5C236FBD-D3F0-4019-AD6B-F775705BA9B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Proses</a:t>
          </a:r>
          <a:endParaRPr lang="en-US" dirty="0"/>
        </a:p>
      </dgm:t>
    </dgm:pt>
    <dgm:pt modelId="{CD7D93E9-E210-4D80-A75E-0F541AA666CF}" type="parTrans" cxnId="{9894E2E3-5CB5-4155-9268-BB8A10DB3C74}">
      <dgm:prSet/>
      <dgm:spPr/>
      <dgm:t>
        <a:bodyPr/>
        <a:lstStyle/>
        <a:p>
          <a:endParaRPr lang="en-US"/>
        </a:p>
      </dgm:t>
    </dgm:pt>
    <dgm:pt modelId="{6260B04B-BB1A-48CF-B92E-8BBE2F30D613}" type="sibTrans" cxnId="{9894E2E3-5CB5-4155-9268-BB8A10DB3C74}">
      <dgm:prSet/>
      <dgm:spPr/>
      <dgm:t>
        <a:bodyPr/>
        <a:lstStyle/>
        <a:p>
          <a:endParaRPr lang="en-US"/>
        </a:p>
      </dgm:t>
    </dgm:pt>
    <dgm:pt modelId="{1709CBE0-FD82-4810-8938-DF5CFAC0983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Pelatihan</a:t>
          </a:r>
          <a:endParaRPr lang="en-US" dirty="0"/>
        </a:p>
      </dgm:t>
    </dgm:pt>
    <dgm:pt modelId="{40F9A1BC-1371-4744-9F38-789A376BBCBD}" type="parTrans" cxnId="{B56C6287-FFD9-4ED7-9991-6135E84AA9F6}">
      <dgm:prSet/>
      <dgm:spPr/>
      <dgm:t>
        <a:bodyPr/>
        <a:lstStyle/>
        <a:p>
          <a:endParaRPr lang="en-US"/>
        </a:p>
      </dgm:t>
    </dgm:pt>
    <dgm:pt modelId="{4A2D626E-BC75-4585-90C3-0E3A166C8A69}" type="sibTrans" cxnId="{B56C6287-FFD9-4ED7-9991-6135E84AA9F6}">
      <dgm:prSet/>
      <dgm:spPr/>
      <dgm:t>
        <a:bodyPr/>
        <a:lstStyle/>
        <a:p>
          <a:endParaRPr lang="en-US"/>
        </a:p>
      </dgm:t>
    </dgm:pt>
    <dgm:pt modelId="{9CD26AD3-B547-49BA-B7E2-ACD9EDED3E2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Praktik</a:t>
          </a:r>
          <a:endParaRPr lang="en-US" dirty="0"/>
        </a:p>
      </dgm:t>
    </dgm:pt>
    <dgm:pt modelId="{D2AA133D-2B51-471E-909A-C8EA6EF29A22}" type="parTrans" cxnId="{761D8469-C899-4278-A0A5-21B30EF7CF5D}">
      <dgm:prSet/>
      <dgm:spPr/>
      <dgm:t>
        <a:bodyPr/>
        <a:lstStyle/>
        <a:p>
          <a:endParaRPr lang="en-US"/>
        </a:p>
      </dgm:t>
    </dgm:pt>
    <dgm:pt modelId="{5BF490AD-6A35-4737-B3CB-8030428EDFFE}" type="sibTrans" cxnId="{761D8469-C899-4278-A0A5-21B30EF7CF5D}">
      <dgm:prSet/>
      <dgm:spPr/>
      <dgm:t>
        <a:bodyPr/>
        <a:lstStyle/>
        <a:p>
          <a:endParaRPr lang="en-US"/>
        </a:p>
      </dgm:t>
    </dgm:pt>
    <dgm:pt modelId="{4F94869E-625D-4232-AEEB-94110550C4A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EB91DE75-37E6-42A3-9BA7-8351FEF8B152}" type="parTrans" cxnId="{4F4447C1-576B-4EFE-B3F9-3DCBB257353C}">
      <dgm:prSet/>
      <dgm:spPr/>
      <dgm:t>
        <a:bodyPr/>
        <a:lstStyle/>
        <a:p>
          <a:endParaRPr lang="en-US"/>
        </a:p>
      </dgm:t>
    </dgm:pt>
    <dgm:pt modelId="{51F10983-79ED-4EEE-B3C7-18DB0735CB4D}" type="sibTrans" cxnId="{4F4447C1-576B-4EFE-B3F9-3DCBB257353C}">
      <dgm:prSet/>
      <dgm:spPr/>
      <dgm:t>
        <a:bodyPr/>
        <a:lstStyle/>
        <a:p>
          <a:endParaRPr lang="en-US"/>
        </a:p>
      </dgm:t>
    </dgm:pt>
    <dgm:pt modelId="{AC21B7B1-6E5C-4D1F-A277-752D5B958A8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Proposal </a:t>
          </a:r>
          <a:r>
            <a:rPr lang="en-US" dirty="0" err="1" smtClean="0"/>
            <a:t>Penelitian</a:t>
          </a:r>
          <a:endParaRPr lang="en-US" dirty="0"/>
        </a:p>
      </dgm:t>
    </dgm:pt>
    <dgm:pt modelId="{5B346594-9887-4BD3-87E5-912C73CA5B73}" type="parTrans" cxnId="{C22E3045-0E92-47B9-A3A8-0165AEC5DA4A}">
      <dgm:prSet/>
      <dgm:spPr/>
      <dgm:t>
        <a:bodyPr/>
        <a:lstStyle/>
        <a:p>
          <a:endParaRPr lang="en-US"/>
        </a:p>
      </dgm:t>
    </dgm:pt>
    <dgm:pt modelId="{E1AC2684-6222-4DA6-88E1-E76AD0C22227}" type="sibTrans" cxnId="{C22E3045-0E92-47B9-A3A8-0165AEC5DA4A}">
      <dgm:prSet/>
      <dgm:spPr/>
      <dgm:t>
        <a:bodyPr/>
        <a:lstStyle/>
        <a:p>
          <a:endParaRPr lang="en-US"/>
        </a:p>
      </dgm:t>
    </dgm:pt>
    <dgm:pt modelId="{BD43188D-AF7F-4E60-8AF7-20CCBA0604F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Diajukan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program  </a:t>
          </a:r>
          <a:r>
            <a:rPr lang="en-US" dirty="0" err="1" smtClean="0"/>
            <a:t>bantuan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diktis</a:t>
          </a:r>
          <a:endParaRPr lang="en-US" dirty="0"/>
        </a:p>
      </dgm:t>
    </dgm:pt>
    <dgm:pt modelId="{4D85D9FA-15F6-4542-A2EA-15AABB71D79D}" type="parTrans" cxnId="{DFF21452-CE48-4408-ACCD-0C232F5ADAAD}">
      <dgm:prSet/>
      <dgm:spPr/>
      <dgm:t>
        <a:bodyPr/>
        <a:lstStyle/>
        <a:p>
          <a:endParaRPr lang="en-US"/>
        </a:p>
      </dgm:t>
    </dgm:pt>
    <dgm:pt modelId="{B7CF9D21-DC39-482C-B7AD-89F52E98A74E}" type="sibTrans" cxnId="{DFF21452-CE48-4408-ACCD-0C232F5ADAAD}">
      <dgm:prSet/>
      <dgm:spPr/>
      <dgm:t>
        <a:bodyPr/>
        <a:lstStyle/>
        <a:p>
          <a:endParaRPr lang="en-US"/>
        </a:p>
      </dgm:t>
    </dgm:pt>
    <dgm:pt modelId="{42C401EC-8951-474E-A43E-76A776DD4DD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1-2 </a:t>
          </a:r>
          <a:r>
            <a:rPr lang="en-US" dirty="0" err="1" smtClean="0"/>
            <a:t>bulan</a:t>
          </a:r>
          <a:r>
            <a:rPr lang="en-US" dirty="0" smtClean="0"/>
            <a:t> (40 </a:t>
          </a:r>
          <a:r>
            <a:rPr lang="en-US" dirty="0" err="1" smtClean="0"/>
            <a:t>hari</a:t>
          </a:r>
          <a:r>
            <a:rPr lang="en-US" dirty="0" smtClean="0"/>
            <a:t>)</a:t>
          </a:r>
          <a:endParaRPr lang="en-US" dirty="0"/>
        </a:p>
      </dgm:t>
    </dgm:pt>
    <dgm:pt modelId="{8DFA3347-93B2-43BC-99BB-33442519695D}" type="parTrans" cxnId="{AAB26CC9-5325-4E89-8F45-FD5F5E81A1F2}">
      <dgm:prSet/>
      <dgm:spPr/>
      <dgm:t>
        <a:bodyPr/>
        <a:lstStyle/>
        <a:p>
          <a:endParaRPr lang="en-US"/>
        </a:p>
      </dgm:t>
    </dgm:pt>
    <dgm:pt modelId="{BFF84B6F-9E01-4900-978D-4E324412235A}" type="sibTrans" cxnId="{AAB26CC9-5325-4E89-8F45-FD5F5E81A1F2}">
      <dgm:prSet/>
      <dgm:spPr/>
      <dgm:t>
        <a:bodyPr/>
        <a:lstStyle/>
        <a:p>
          <a:endParaRPr lang="en-US"/>
        </a:p>
      </dgm:t>
    </dgm:pt>
    <dgm:pt modelId="{756ED1BD-BEB0-4B48-8020-FE1A347A0D08}" type="pres">
      <dgm:prSet presAssocID="{21E91B78-C2FE-435B-8B74-762C72DED1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EF3A49-E25F-47E6-B4C4-3D0F76511EB7}" type="pres">
      <dgm:prSet presAssocID="{587577FD-AD4B-4A6A-A92E-89F97A9DAB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F93B3-4F6E-4077-A81B-BC72E5CDFE41}" type="pres">
      <dgm:prSet presAssocID="{66AB466E-800D-475E-80D4-BFED54240718}" presName="sibTrans" presStyleCnt="0"/>
      <dgm:spPr/>
    </dgm:pt>
    <dgm:pt modelId="{5A701354-5542-48AF-9EB0-BC035A2B574B}" type="pres">
      <dgm:prSet presAssocID="{5C236FBD-D3F0-4019-AD6B-F775705BA9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B5C3F-4057-4D50-9178-D5087E82D395}" type="pres">
      <dgm:prSet presAssocID="{6260B04B-BB1A-48CF-B92E-8BBE2F30D613}" presName="sibTrans" presStyleCnt="0"/>
      <dgm:spPr/>
    </dgm:pt>
    <dgm:pt modelId="{C08FFED8-624B-4EF0-9D41-670C846B830E}" type="pres">
      <dgm:prSet presAssocID="{4F94869E-625D-4232-AEEB-94110550C4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21452-CE48-4408-ACCD-0C232F5ADAAD}" srcId="{4F94869E-625D-4232-AEEB-94110550C4A4}" destId="{BD43188D-AF7F-4E60-8AF7-20CCBA0604FA}" srcOrd="1" destOrd="0" parTransId="{4D85D9FA-15F6-4542-A2EA-15AABB71D79D}" sibTransId="{B7CF9D21-DC39-482C-B7AD-89F52E98A74E}"/>
    <dgm:cxn modelId="{B5097105-DA16-4EEB-8B24-86A50DED3D2A}" type="presOf" srcId="{4F94869E-625D-4232-AEEB-94110550C4A4}" destId="{C08FFED8-624B-4EF0-9D41-670C846B830E}" srcOrd="0" destOrd="0" presId="urn:microsoft.com/office/officeart/2005/8/layout/hList6"/>
    <dgm:cxn modelId="{761D8469-C899-4278-A0A5-21B30EF7CF5D}" srcId="{5C236FBD-D3F0-4019-AD6B-F775705BA9B0}" destId="{9CD26AD3-B547-49BA-B7E2-ACD9EDED3E2B}" srcOrd="1" destOrd="0" parTransId="{D2AA133D-2B51-471E-909A-C8EA6EF29A22}" sibTransId="{5BF490AD-6A35-4737-B3CB-8030428EDFFE}"/>
    <dgm:cxn modelId="{D2206B86-5EB3-42C5-80B0-8E8E1B57D4AB}" type="presOf" srcId="{035F5D69-D6A4-457D-AC10-0C46B82DFD0C}" destId="{09EF3A49-E25F-47E6-B4C4-3D0F76511EB7}" srcOrd="0" destOrd="1" presId="urn:microsoft.com/office/officeart/2005/8/layout/hList6"/>
    <dgm:cxn modelId="{00763FAF-A7A9-4175-A371-0B9983F7928E}" type="presOf" srcId="{42C401EC-8951-474E-A43E-76A776DD4DD0}" destId="{5A701354-5542-48AF-9EB0-BC035A2B574B}" srcOrd="0" destOrd="3" presId="urn:microsoft.com/office/officeart/2005/8/layout/hList6"/>
    <dgm:cxn modelId="{9894E2E3-5CB5-4155-9268-BB8A10DB3C74}" srcId="{21E91B78-C2FE-435B-8B74-762C72DED1BF}" destId="{5C236FBD-D3F0-4019-AD6B-F775705BA9B0}" srcOrd="1" destOrd="0" parTransId="{CD7D93E9-E210-4D80-A75E-0F541AA666CF}" sibTransId="{6260B04B-BB1A-48CF-B92E-8BBE2F30D613}"/>
    <dgm:cxn modelId="{92A8EFA9-ECB8-41CA-B064-34E79183EDF4}" type="presOf" srcId="{5C236FBD-D3F0-4019-AD6B-F775705BA9B0}" destId="{5A701354-5542-48AF-9EB0-BC035A2B574B}" srcOrd="0" destOrd="0" presId="urn:microsoft.com/office/officeart/2005/8/layout/hList6"/>
    <dgm:cxn modelId="{52AA407A-E77F-45EB-BFA1-B258BE270548}" type="presOf" srcId="{9CD26AD3-B547-49BA-B7E2-ACD9EDED3E2B}" destId="{5A701354-5542-48AF-9EB0-BC035A2B574B}" srcOrd="0" destOrd="2" presId="urn:microsoft.com/office/officeart/2005/8/layout/hList6"/>
    <dgm:cxn modelId="{7C510283-6880-4648-91DC-A9480C28D434}" type="presOf" srcId="{587577FD-AD4B-4A6A-A92E-89F97A9DABEC}" destId="{09EF3A49-E25F-47E6-B4C4-3D0F76511EB7}" srcOrd="0" destOrd="0" presId="urn:microsoft.com/office/officeart/2005/8/layout/hList6"/>
    <dgm:cxn modelId="{8B50509D-88DF-45FF-88DE-5BB28BA48EA3}" type="presOf" srcId="{27BFA3B1-CF08-4B84-9E35-A13E2FF358A3}" destId="{09EF3A49-E25F-47E6-B4C4-3D0F76511EB7}" srcOrd="0" destOrd="2" presId="urn:microsoft.com/office/officeart/2005/8/layout/hList6"/>
    <dgm:cxn modelId="{C22E3045-0E92-47B9-A3A8-0165AEC5DA4A}" srcId="{4F94869E-625D-4232-AEEB-94110550C4A4}" destId="{AC21B7B1-6E5C-4D1F-A277-752D5B958A8C}" srcOrd="0" destOrd="0" parTransId="{5B346594-9887-4BD3-87E5-912C73CA5B73}" sibTransId="{E1AC2684-6222-4DA6-88E1-E76AD0C22227}"/>
    <dgm:cxn modelId="{AAB26CC9-5325-4E89-8F45-FD5F5E81A1F2}" srcId="{5C236FBD-D3F0-4019-AD6B-F775705BA9B0}" destId="{42C401EC-8951-474E-A43E-76A776DD4DD0}" srcOrd="2" destOrd="0" parTransId="{8DFA3347-93B2-43BC-99BB-33442519695D}" sibTransId="{BFF84B6F-9E01-4900-978D-4E324412235A}"/>
    <dgm:cxn modelId="{A8139FEC-67F1-4F12-BCD3-C2C93014F2F0}" srcId="{587577FD-AD4B-4A6A-A92E-89F97A9DABEC}" destId="{27BFA3B1-CF08-4B84-9E35-A13E2FF358A3}" srcOrd="1" destOrd="0" parTransId="{844A8772-581B-4489-AD4F-5C01E585C8AB}" sibTransId="{75EF19A5-552C-4983-8856-BD929B8B6B0E}"/>
    <dgm:cxn modelId="{48A0CFD5-FDBB-45CC-B754-CAB7DB6C2827}" type="presOf" srcId="{BD43188D-AF7F-4E60-8AF7-20CCBA0604FA}" destId="{C08FFED8-624B-4EF0-9D41-670C846B830E}" srcOrd="0" destOrd="2" presId="urn:microsoft.com/office/officeart/2005/8/layout/hList6"/>
    <dgm:cxn modelId="{97DCCEAD-C6FF-4E7F-8CF8-3A1BA54BA39B}" type="presOf" srcId="{AC21B7B1-6E5C-4D1F-A277-752D5B958A8C}" destId="{C08FFED8-624B-4EF0-9D41-670C846B830E}" srcOrd="0" destOrd="1" presId="urn:microsoft.com/office/officeart/2005/8/layout/hList6"/>
    <dgm:cxn modelId="{4F4447C1-576B-4EFE-B3F9-3DCBB257353C}" srcId="{21E91B78-C2FE-435B-8B74-762C72DED1BF}" destId="{4F94869E-625D-4232-AEEB-94110550C4A4}" srcOrd="2" destOrd="0" parTransId="{EB91DE75-37E6-42A3-9BA7-8351FEF8B152}" sibTransId="{51F10983-79ED-4EEE-B3C7-18DB0735CB4D}"/>
    <dgm:cxn modelId="{804E153E-F51A-4609-ACCC-E780D6571AB8}" type="presOf" srcId="{21E91B78-C2FE-435B-8B74-762C72DED1BF}" destId="{756ED1BD-BEB0-4B48-8020-FE1A347A0D08}" srcOrd="0" destOrd="0" presId="urn:microsoft.com/office/officeart/2005/8/layout/hList6"/>
    <dgm:cxn modelId="{1F82A6E5-6D2A-42A0-9AE6-65E6B5466484}" srcId="{587577FD-AD4B-4A6A-A92E-89F97A9DABEC}" destId="{035F5D69-D6A4-457D-AC10-0C46B82DFD0C}" srcOrd="0" destOrd="0" parTransId="{714CEDBF-81E1-4E20-BE18-78D44E3E7F81}" sibTransId="{0588779D-5B34-4396-8A03-D435A7D8FD51}"/>
    <dgm:cxn modelId="{5AB4F611-14BB-432D-A1F1-5900667511CE}" type="presOf" srcId="{1709CBE0-FD82-4810-8938-DF5CFAC09832}" destId="{5A701354-5542-48AF-9EB0-BC035A2B574B}" srcOrd="0" destOrd="1" presId="urn:microsoft.com/office/officeart/2005/8/layout/hList6"/>
    <dgm:cxn modelId="{7A62156C-169B-40E7-8832-BBAC4204A0ED}" srcId="{21E91B78-C2FE-435B-8B74-762C72DED1BF}" destId="{587577FD-AD4B-4A6A-A92E-89F97A9DABEC}" srcOrd="0" destOrd="0" parTransId="{1B17F689-696D-4DFA-89D3-948648F2898F}" sibTransId="{66AB466E-800D-475E-80D4-BFED54240718}"/>
    <dgm:cxn modelId="{B56C6287-FFD9-4ED7-9991-6135E84AA9F6}" srcId="{5C236FBD-D3F0-4019-AD6B-F775705BA9B0}" destId="{1709CBE0-FD82-4810-8938-DF5CFAC09832}" srcOrd="0" destOrd="0" parTransId="{40F9A1BC-1371-4744-9F38-789A376BBCBD}" sibTransId="{4A2D626E-BC75-4585-90C3-0E3A166C8A69}"/>
    <dgm:cxn modelId="{693D821F-7855-4E27-9C08-97A15E720BDC}" type="presParOf" srcId="{756ED1BD-BEB0-4B48-8020-FE1A347A0D08}" destId="{09EF3A49-E25F-47E6-B4C4-3D0F76511EB7}" srcOrd="0" destOrd="0" presId="urn:microsoft.com/office/officeart/2005/8/layout/hList6"/>
    <dgm:cxn modelId="{A9BEB5CF-BADF-4984-A263-45A991C5E187}" type="presParOf" srcId="{756ED1BD-BEB0-4B48-8020-FE1A347A0D08}" destId="{CE5F93B3-4F6E-4077-A81B-BC72E5CDFE41}" srcOrd="1" destOrd="0" presId="urn:microsoft.com/office/officeart/2005/8/layout/hList6"/>
    <dgm:cxn modelId="{7E5DDBB4-9FAF-4A29-98CB-575EE57C98A5}" type="presParOf" srcId="{756ED1BD-BEB0-4B48-8020-FE1A347A0D08}" destId="{5A701354-5542-48AF-9EB0-BC035A2B574B}" srcOrd="2" destOrd="0" presId="urn:microsoft.com/office/officeart/2005/8/layout/hList6"/>
    <dgm:cxn modelId="{12FE7A31-2398-4203-8FD6-597411DAED1C}" type="presParOf" srcId="{756ED1BD-BEB0-4B48-8020-FE1A347A0D08}" destId="{CC2B5C3F-4057-4D50-9178-D5087E82D395}" srcOrd="3" destOrd="0" presId="urn:microsoft.com/office/officeart/2005/8/layout/hList6"/>
    <dgm:cxn modelId="{074CF0E3-BCA7-4D3B-AEF5-B1D0DBEDD019}" type="presParOf" srcId="{756ED1BD-BEB0-4B48-8020-FE1A347A0D08}" destId="{C08FFED8-624B-4EF0-9D41-670C846B830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ED1CE-7C1F-446D-B810-8B8FE3F2B122}" type="doc">
      <dgm:prSet loTypeId="urn:microsoft.com/office/officeart/2005/8/layout/hierarchy4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45681-1544-4E99-A3F0-059748A776EE}">
      <dgm:prSet phldrT="[Text]"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Renstra </a:t>
          </a:r>
          <a:r>
            <a:rPr lang="en-US" dirty="0" err="1" smtClean="0">
              <a:solidFill>
                <a:srgbClr val="FF0000"/>
              </a:solidFill>
            </a:rPr>
            <a:t>Nasional</a:t>
          </a:r>
          <a:endParaRPr lang="en-US" dirty="0">
            <a:solidFill>
              <a:srgbClr val="FF0000"/>
            </a:solidFill>
          </a:endParaRPr>
        </a:p>
      </dgm:t>
    </dgm:pt>
    <dgm:pt modelId="{BCD28674-77F3-4BCC-AC3D-3D3FC0B834A4}" type="parTrans" cxnId="{CE5C3E77-E588-41AC-8D18-82E3C0E9046A}">
      <dgm:prSet/>
      <dgm:spPr/>
      <dgm:t>
        <a:bodyPr/>
        <a:lstStyle/>
        <a:p>
          <a:endParaRPr lang="en-US"/>
        </a:p>
      </dgm:t>
    </dgm:pt>
    <dgm:pt modelId="{B0C30974-3F0C-40ED-9BD5-01DA9F8AB474}" type="sibTrans" cxnId="{CE5C3E77-E588-41AC-8D18-82E3C0E9046A}">
      <dgm:prSet/>
      <dgm:spPr/>
      <dgm:t>
        <a:bodyPr/>
        <a:lstStyle/>
        <a:p>
          <a:endParaRPr lang="en-US"/>
        </a:p>
      </dgm:t>
    </dgm:pt>
    <dgm:pt modelId="{FFF6A6AB-06BF-4900-8BEE-268E2EA70271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1" action="ppaction://hlinkpres?slideindex=4&amp;slidetitle=Peningkatan Akses"/>
            </a:rPr>
            <a:t>Peningkatan</a:t>
          </a:r>
          <a:r>
            <a:rPr lang="en-US" dirty="0" smtClean="0">
              <a:hlinkClick xmlns:r="http://schemas.openxmlformats.org/officeDocument/2006/relationships" r:id="rId1" action="ppaction://hlinkpres?slideindex=4&amp;slidetitle=Peningkatan Akses"/>
            </a:rPr>
            <a:t> </a:t>
          </a:r>
          <a:r>
            <a:rPr lang="en-US" dirty="0" err="1" smtClean="0">
              <a:hlinkClick xmlns:r="http://schemas.openxmlformats.org/officeDocument/2006/relationships" r:id="rId1" action="ppaction://hlinkpres?slideindex=4&amp;slidetitle=Peningkatan Akses"/>
            </a:rPr>
            <a:t>Akses</a:t>
          </a:r>
          <a:endParaRPr lang="en-US" dirty="0"/>
        </a:p>
      </dgm:t>
    </dgm:pt>
    <dgm:pt modelId="{D0977757-15BB-4B97-B0B7-BBD7549D0C6A}" type="parTrans" cxnId="{6E7B90FA-D0E2-4DAB-83BD-729F2AA34A6D}">
      <dgm:prSet/>
      <dgm:spPr/>
      <dgm:t>
        <a:bodyPr/>
        <a:lstStyle/>
        <a:p>
          <a:endParaRPr lang="en-US"/>
        </a:p>
      </dgm:t>
    </dgm:pt>
    <dgm:pt modelId="{42B22D41-190F-4675-B8B8-50E72863127B}" type="sibTrans" cxnId="{6E7B90FA-D0E2-4DAB-83BD-729F2AA34A6D}">
      <dgm:prSet/>
      <dgm:spPr/>
      <dgm:t>
        <a:bodyPr/>
        <a:lstStyle/>
        <a:p>
          <a:endParaRPr lang="en-US"/>
        </a:p>
      </dgm:t>
    </dgm:pt>
    <dgm:pt modelId="{8EB817FB-092C-4E44-AB9A-6CAF83B8951D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1" action="ppaction://hlinkpres?slideindex=5&amp;slidetitle=Peningkatan Mutu"/>
            </a:rPr>
            <a:t>Peningkatan</a:t>
          </a:r>
          <a:r>
            <a:rPr lang="en-US" dirty="0" smtClean="0">
              <a:hlinkClick xmlns:r="http://schemas.openxmlformats.org/officeDocument/2006/relationships" r:id="rId1" action="ppaction://hlinkpres?slideindex=5&amp;slidetitle=Peningkatan Mutu"/>
            </a:rPr>
            <a:t> </a:t>
          </a:r>
          <a:r>
            <a:rPr lang="en-US" dirty="0" err="1" smtClean="0">
              <a:hlinkClick xmlns:r="http://schemas.openxmlformats.org/officeDocument/2006/relationships" r:id="rId1" action="ppaction://hlinkpres?slideindex=5&amp;slidetitle=Peningkatan Mutu"/>
            </a:rPr>
            <a:t>Mutu</a:t>
          </a:r>
          <a:endParaRPr lang="en-US" dirty="0"/>
        </a:p>
      </dgm:t>
    </dgm:pt>
    <dgm:pt modelId="{9567E87B-3E4F-4B62-8456-FF0E6464B775}" type="parTrans" cxnId="{2FF47D93-C1BF-4A59-A474-1BE7C974ADC2}">
      <dgm:prSet/>
      <dgm:spPr/>
      <dgm:t>
        <a:bodyPr/>
        <a:lstStyle/>
        <a:p>
          <a:endParaRPr lang="en-US"/>
        </a:p>
      </dgm:t>
    </dgm:pt>
    <dgm:pt modelId="{37C9E351-2C9C-4563-ADE6-E16D6D7CB3E7}" type="sibTrans" cxnId="{2FF47D93-C1BF-4A59-A474-1BE7C974ADC2}">
      <dgm:prSet/>
      <dgm:spPr/>
      <dgm:t>
        <a:bodyPr/>
        <a:lstStyle/>
        <a:p>
          <a:endParaRPr lang="en-US"/>
        </a:p>
      </dgm:t>
    </dgm:pt>
    <dgm:pt modelId="{CB4EB5CD-796F-4159-8CC1-41ECBBE459E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pres?slideindex=1&amp;slidetitle= DAN PENCITRAAN PUBLIK PTAI"/>
            </a:rPr>
            <a:t>Tata </a:t>
          </a:r>
          <a:r>
            <a:rPr lang="en-US" dirty="0" err="1" smtClean="0">
              <a:hlinkClick xmlns:r="http://schemas.openxmlformats.org/officeDocument/2006/relationships" r:id="rId1" action="ppaction://hlinkpres?slideindex=1&amp;slidetitle= DAN PENCITRAAN PUBLIK PTAI"/>
            </a:rPr>
            <a:t>Kelola</a:t>
          </a:r>
          <a:r>
            <a:rPr lang="en-US" dirty="0" smtClean="0">
              <a:hlinkClick xmlns:r="http://schemas.openxmlformats.org/officeDocument/2006/relationships" r:id="rId1" action="ppaction://hlinkpres?slideindex=1&amp;slidetitle= DAN PENCITRAAN PUBLIK PTAI"/>
            </a:rPr>
            <a:t>, </a:t>
          </a:r>
          <a:r>
            <a:rPr lang="en-US" dirty="0" err="1" smtClean="0">
              <a:hlinkClick xmlns:r="http://schemas.openxmlformats.org/officeDocument/2006/relationships" r:id="rId1" action="ppaction://hlinkpres?slideindex=1&amp;slidetitle= DAN PENCITRAAN PUBLIK PTAI"/>
            </a:rPr>
            <a:t>Daya</a:t>
          </a:r>
          <a:r>
            <a:rPr lang="en-US" dirty="0" smtClean="0">
              <a:hlinkClick xmlns:r="http://schemas.openxmlformats.org/officeDocument/2006/relationships" r:id="rId1" action="ppaction://hlinkpres?slideindex=1&amp;slidetitle= DAN PENCITRAAN PUBLIK PTAI"/>
            </a:rPr>
            <a:t> </a:t>
          </a:r>
          <a:r>
            <a:rPr lang="en-US" dirty="0" err="1" smtClean="0">
              <a:hlinkClick xmlns:r="http://schemas.openxmlformats.org/officeDocument/2006/relationships" r:id="rId1" action="ppaction://hlinkpres?slideindex=1&amp;slidetitle= DAN PENCITRAAN PUBLIK PTAI"/>
            </a:rPr>
            <a:t>Saing</a:t>
          </a:r>
          <a:r>
            <a:rPr lang="en-US" dirty="0" smtClean="0">
              <a:hlinkClick xmlns:r="http://schemas.openxmlformats.org/officeDocument/2006/relationships" r:id="rId1" action="ppaction://hlinkpres?slideindex=1&amp;slidetitle= DAN PENCITRAAN PUBLIK PTAI"/>
            </a:rPr>
            <a:t> </a:t>
          </a:r>
          <a:r>
            <a:rPr lang="en-US" dirty="0" err="1" smtClean="0">
              <a:hlinkClick xmlns:r="http://schemas.openxmlformats.org/officeDocument/2006/relationships" r:id="rId1" action="ppaction://hlinkpres?slideindex=1&amp;slidetitle= DAN PENCITRAAN PUBLIK PTAI"/>
            </a:rPr>
            <a:t>dan</a:t>
          </a:r>
          <a:r>
            <a:rPr lang="en-US" dirty="0" smtClean="0">
              <a:hlinkClick xmlns:r="http://schemas.openxmlformats.org/officeDocument/2006/relationships" r:id="rId1" action="ppaction://hlinkpres?slideindex=1&amp;slidetitle= DAN PENCITRAAN PUBLIK PTAI"/>
            </a:rPr>
            <a:t> </a:t>
          </a:r>
          <a:r>
            <a:rPr lang="en-US" dirty="0" err="1" smtClean="0">
              <a:hlinkClick xmlns:r="http://schemas.openxmlformats.org/officeDocument/2006/relationships" r:id="rId1" action="ppaction://hlinkpres?slideindex=1&amp;slidetitle= DAN PENCITRAAN PUBLIK PTAI"/>
            </a:rPr>
            <a:t>Pencitraan</a:t>
          </a:r>
          <a:endParaRPr lang="en-US" dirty="0"/>
        </a:p>
      </dgm:t>
    </dgm:pt>
    <dgm:pt modelId="{DB16B804-E295-4C80-897A-21BA8250CFF6}" type="parTrans" cxnId="{B934FEDE-243A-4BBF-B134-92252D95373E}">
      <dgm:prSet/>
      <dgm:spPr/>
      <dgm:t>
        <a:bodyPr/>
        <a:lstStyle/>
        <a:p>
          <a:endParaRPr lang="en-US"/>
        </a:p>
      </dgm:t>
    </dgm:pt>
    <dgm:pt modelId="{2703A8B8-6B77-4553-B0A8-EB4152D7DDF9}" type="sibTrans" cxnId="{B934FEDE-243A-4BBF-B134-92252D95373E}">
      <dgm:prSet/>
      <dgm:spPr/>
      <dgm:t>
        <a:bodyPr/>
        <a:lstStyle/>
        <a:p>
          <a:endParaRPr lang="en-US"/>
        </a:p>
      </dgm:t>
    </dgm:pt>
    <dgm:pt modelId="{7888D2E5-A0B8-4300-9BEC-BD58907B85BB}" type="pres">
      <dgm:prSet presAssocID="{35BED1CE-7C1F-446D-B810-8B8FE3F2B1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4B9CAA9-4B97-48B4-9313-7BB939373456}" type="pres">
      <dgm:prSet presAssocID="{72745681-1544-4E99-A3F0-059748A776EE}" presName="vertOne" presStyleCnt="0"/>
      <dgm:spPr/>
      <dgm:t>
        <a:bodyPr/>
        <a:lstStyle/>
        <a:p>
          <a:endParaRPr lang="id-ID"/>
        </a:p>
      </dgm:t>
    </dgm:pt>
    <dgm:pt modelId="{1EAD749F-35ED-4514-A61A-B575E14B3207}" type="pres">
      <dgm:prSet presAssocID="{72745681-1544-4E99-A3F0-059748A776E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B5538C-9CD9-4CA8-9FE3-E0061D1E767A}" type="pres">
      <dgm:prSet presAssocID="{72745681-1544-4E99-A3F0-059748A776EE}" presName="parTransOne" presStyleCnt="0"/>
      <dgm:spPr/>
      <dgm:t>
        <a:bodyPr/>
        <a:lstStyle/>
        <a:p>
          <a:endParaRPr lang="id-ID"/>
        </a:p>
      </dgm:t>
    </dgm:pt>
    <dgm:pt modelId="{7609C07A-0121-44F3-9221-19AE39545C74}" type="pres">
      <dgm:prSet presAssocID="{72745681-1544-4E99-A3F0-059748A776EE}" presName="horzOne" presStyleCnt="0"/>
      <dgm:spPr/>
      <dgm:t>
        <a:bodyPr/>
        <a:lstStyle/>
        <a:p>
          <a:endParaRPr lang="id-ID"/>
        </a:p>
      </dgm:t>
    </dgm:pt>
    <dgm:pt modelId="{397D62E8-777F-4276-86EC-B515CA7FA018}" type="pres">
      <dgm:prSet presAssocID="{FFF6A6AB-06BF-4900-8BEE-268E2EA70271}" presName="vertTwo" presStyleCnt="0"/>
      <dgm:spPr/>
      <dgm:t>
        <a:bodyPr/>
        <a:lstStyle/>
        <a:p>
          <a:endParaRPr lang="id-ID"/>
        </a:p>
      </dgm:t>
    </dgm:pt>
    <dgm:pt modelId="{6781B671-C427-40C1-A5AD-556A8DBC8213}" type="pres">
      <dgm:prSet presAssocID="{FFF6A6AB-06BF-4900-8BEE-268E2EA7027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760C03C-0665-4C89-B213-6C6EFD757C3F}" type="pres">
      <dgm:prSet presAssocID="{FFF6A6AB-06BF-4900-8BEE-268E2EA70271}" presName="horzTwo" presStyleCnt="0"/>
      <dgm:spPr/>
      <dgm:t>
        <a:bodyPr/>
        <a:lstStyle/>
        <a:p>
          <a:endParaRPr lang="id-ID"/>
        </a:p>
      </dgm:t>
    </dgm:pt>
    <dgm:pt modelId="{484D6537-55FA-4614-96A1-DAAB0D97AE72}" type="pres">
      <dgm:prSet presAssocID="{42B22D41-190F-4675-B8B8-50E72863127B}" presName="sibSpaceTwo" presStyleCnt="0"/>
      <dgm:spPr/>
      <dgm:t>
        <a:bodyPr/>
        <a:lstStyle/>
        <a:p>
          <a:endParaRPr lang="id-ID"/>
        </a:p>
      </dgm:t>
    </dgm:pt>
    <dgm:pt modelId="{AF4EA82F-11CC-43A8-B549-13E97CA2065F}" type="pres">
      <dgm:prSet presAssocID="{8EB817FB-092C-4E44-AB9A-6CAF83B8951D}" presName="vertTwo" presStyleCnt="0"/>
      <dgm:spPr/>
      <dgm:t>
        <a:bodyPr/>
        <a:lstStyle/>
        <a:p>
          <a:endParaRPr lang="id-ID"/>
        </a:p>
      </dgm:t>
    </dgm:pt>
    <dgm:pt modelId="{5ABFD258-28DD-4D8A-A398-0AF1A54FF303}" type="pres">
      <dgm:prSet presAssocID="{8EB817FB-092C-4E44-AB9A-6CAF83B8951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2A90CC-FCF2-4618-B966-18C0734CF0FE}" type="pres">
      <dgm:prSet presAssocID="{8EB817FB-092C-4E44-AB9A-6CAF83B8951D}" presName="horzTwo" presStyleCnt="0"/>
      <dgm:spPr/>
      <dgm:t>
        <a:bodyPr/>
        <a:lstStyle/>
        <a:p>
          <a:endParaRPr lang="id-ID"/>
        </a:p>
      </dgm:t>
    </dgm:pt>
    <dgm:pt modelId="{DEE6955B-099A-4937-9D8D-1F693F9DA5FD}" type="pres">
      <dgm:prSet presAssocID="{37C9E351-2C9C-4563-ADE6-E16D6D7CB3E7}" presName="sibSpaceTwo" presStyleCnt="0"/>
      <dgm:spPr/>
      <dgm:t>
        <a:bodyPr/>
        <a:lstStyle/>
        <a:p>
          <a:endParaRPr lang="id-ID"/>
        </a:p>
      </dgm:t>
    </dgm:pt>
    <dgm:pt modelId="{C01777A7-E326-44C8-94C7-FC0C808DF4F1}" type="pres">
      <dgm:prSet presAssocID="{CB4EB5CD-796F-4159-8CC1-41ECBBE459E5}" presName="vertTwo" presStyleCnt="0"/>
      <dgm:spPr/>
      <dgm:t>
        <a:bodyPr/>
        <a:lstStyle/>
        <a:p>
          <a:endParaRPr lang="id-ID"/>
        </a:p>
      </dgm:t>
    </dgm:pt>
    <dgm:pt modelId="{0B9DC4A3-2BC7-4234-AB6F-9AB60613A9B7}" type="pres">
      <dgm:prSet presAssocID="{CB4EB5CD-796F-4159-8CC1-41ECBBE459E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D830F63-FE93-4261-8863-FE81D3C13845}" type="pres">
      <dgm:prSet presAssocID="{CB4EB5CD-796F-4159-8CC1-41ECBBE459E5}" presName="horzTwo" presStyleCnt="0"/>
      <dgm:spPr/>
      <dgm:t>
        <a:bodyPr/>
        <a:lstStyle/>
        <a:p>
          <a:endParaRPr lang="id-ID"/>
        </a:p>
      </dgm:t>
    </dgm:pt>
  </dgm:ptLst>
  <dgm:cxnLst>
    <dgm:cxn modelId="{A7F39818-4F4D-4038-A84D-A3B26026A600}" type="presOf" srcId="{8EB817FB-092C-4E44-AB9A-6CAF83B8951D}" destId="{5ABFD258-28DD-4D8A-A398-0AF1A54FF303}" srcOrd="0" destOrd="0" presId="urn:microsoft.com/office/officeart/2005/8/layout/hierarchy4"/>
    <dgm:cxn modelId="{6E7B90FA-D0E2-4DAB-83BD-729F2AA34A6D}" srcId="{72745681-1544-4E99-A3F0-059748A776EE}" destId="{FFF6A6AB-06BF-4900-8BEE-268E2EA70271}" srcOrd="0" destOrd="0" parTransId="{D0977757-15BB-4B97-B0B7-BBD7549D0C6A}" sibTransId="{42B22D41-190F-4675-B8B8-50E72863127B}"/>
    <dgm:cxn modelId="{CE5C3E77-E588-41AC-8D18-82E3C0E9046A}" srcId="{35BED1CE-7C1F-446D-B810-8B8FE3F2B122}" destId="{72745681-1544-4E99-A3F0-059748A776EE}" srcOrd="0" destOrd="0" parTransId="{BCD28674-77F3-4BCC-AC3D-3D3FC0B834A4}" sibTransId="{B0C30974-3F0C-40ED-9BD5-01DA9F8AB474}"/>
    <dgm:cxn modelId="{D44D8CD4-1CE6-434B-AA8F-E160E2912675}" type="presOf" srcId="{35BED1CE-7C1F-446D-B810-8B8FE3F2B122}" destId="{7888D2E5-A0B8-4300-9BEC-BD58907B85BB}" srcOrd="0" destOrd="0" presId="urn:microsoft.com/office/officeart/2005/8/layout/hierarchy4"/>
    <dgm:cxn modelId="{70D2E88D-BCF2-470A-B1D0-5859DAB86D38}" type="presOf" srcId="{FFF6A6AB-06BF-4900-8BEE-268E2EA70271}" destId="{6781B671-C427-40C1-A5AD-556A8DBC8213}" srcOrd="0" destOrd="0" presId="urn:microsoft.com/office/officeart/2005/8/layout/hierarchy4"/>
    <dgm:cxn modelId="{C91E53A1-9BA7-4436-81A7-885BE1A92238}" type="presOf" srcId="{72745681-1544-4E99-A3F0-059748A776EE}" destId="{1EAD749F-35ED-4514-A61A-B575E14B3207}" srcOrd="0" destOrd="0" presId="urn:microsoft.com/office/officeart/2005/8/layout/hierarchy4"/>
    <dgm:cxn modelId="{2FF47D93-C1BF-4A59-A474-1BE7C974ADC2}" srcId="{72745681-1544-4E99-A3F0-059748A776EE}" destId="{8EB817FB-092C-4E44-AB9A-6CAF83B8951D}" srcOrd="1" destOrd="0" parTransId="{9567E87B-3E4F-4B62-8456-FF0E6464B775}" sibTransId="{37C9E351-2C9C-4563-ADE6-E16D6D7CB3E7}"/>
    <dgm:cxn modelId="{49EF6978-DFC5-4CB2-93BB-F53D54070561}" type="presOf" srcId="{CB4EB5CD-796F-4159-8CC1-41ECBBE459E5}" destId="{0B9DC4A3-2BC7-4234-AB6F-9AB60613A9B7}" srcOrd="0" destOrd="0" presId="urn:microsoft.com/office/officeart/2005/8/layout/hierarchy4"/>
    <dgm:cxn modelId="{B934FEDE-243A-4BBF-B134-92252D95373E}" srcId="{72745681-1544-4E99-A3F0-059748A776EE}" destId="{CB4EB5CD-796F-4159-8CC1-41ECBBE459E5}" srcOrd="2" destOrd="0" parTransId="{DB16B804-E295-4C80-897A-21BA8250CFF6}" sibTransId="{2703A8B8-6B77-4553-B0A8-EB4152D7DDF9}"/>
    <dgm:cxn modelId="{A47FBE42-C506-492F-8252-45154FCE480A}" type="presParOf" srcId="{7888D2E5-A0B8-4300-9BEC-BD58907B85BB}" destId="{64B9CAA9-4B97-48B4-9313-7BB939373456}" srcOrd="0" destOrd="0" presId="urn:microsoft.com/office/officeart/2005/8/layout/hierarchy4"/>
    <dgm:cxn modelId="{ADB82B96-7A65-4759-B141-D704E61ACCB3}" type="presParOf" srcId="{64B9CAA9-4B97-48B4-9313-7BB939373456}" destId="{1EAD749F-35ED-4514-A61A-B575E14B3207}" srcOrd="0" destOrd="0" presId="urn:microsoft.com/office/officeart/2005/8/layout/hierarchy4"/>
    <dgm:cxn modelId="{ED6DD5C1-A17E-4047-B0AF-C0DD10664393}" type="presParOf" srcId="{64B9CAA9-4B97-48B4-9313-7BB939373456}" destId="{4EB5538C-9CD9-4CA8-9FE3-E0061D1E767A}" srcOrd="1" destOrd="0" presId="urn:microsoft.com/office/officeart/2005/8/layout/hierarchy4"/>
    <dgm:cxn modelId="{1347105E-33A6-45E2-8E1A-A3160A011098}" type="presParOf" srcId="{64B9CAA9-4B97-48B4-9313-7BB939373456}" destId="{7609C07A-0121-44F3-9221-19AE39545C74}" srcOrd="2" destOrd="0" presId="urn:microsoft.com/office/officeart/2005/8/layout/hierarchy4"/>
    <dgm:cxn modelId="{EFEF29EE-E525-43C8-93B0-26DBA18F9485}" type="presParOf" srcId="{7609C07A-0121-44F3-9221-19AE39545C74}" destId="{397D62E8-777F-4276-86EC-B515CA7FA018}" srcOrd="0" destOrd="0" presId="urn:microsoft.com/office/officeart/2005/8/layout/hierarchy4"/>
    <dgm:cxn modelId="{80063401-A1F6-4A27-8264-42F97B518FC8}" type="presParOf" srcId="{397D62E8-777F-4276-86EC-B515CA7FA018}" destId="{6781B671-C427-40C1-A5AD-556A8DBC8213}" srcOrd="0" destOrd="0" presId="urn:microsoft.com/office/officeart/2005/8/layout/hierarchy4"/>
    <dgm:cxn modelId="{151978A6-F3BA-48B7-A9ED-6428B9F8FBA1}" type="presParOf" srcId="{397D62E8-777F-4276-86EC-B515CA7FA018}" destId="{1760C03C-0665-4C89-B213-6C6EFD757C3F}" srcOrd="1" destOrd="0" presId="urn:microsoft.com/office/officeart/2005/8/layout/hierarchy4"/>
    <dgm:cxn modelId="{7B29B926-CB09-425D-A19A-C03D6EF52D2B}" type="presParOf" srcId="{7609C07A-0121-44F3-9221-19AE39545C74}" destId="{484D6537-55FA-4614-96A1-DAAB0D97AE72}" srcOrd="1" destOrd="0" presId="urn:microsoft.com/office/officeart/2005/8/layout/hierarchy4"/>
    <dgm:cxn modelId="{A177A370-7439-45F5-BB46-5F8DF71E6A8E}" type="presParOf" srcId="{7609C07A-0121-44F3-9221-19AE39545C74}" destId="{AF4EA82F-11CC-43A8-B549-13E97CA2065F}" srcOrd="2" destOrd="0" presId="urn:microsoft.com/office/officeart/2005/8/layout/hierarchy4"/>
    <dgm:cxn modelId="{FFAB71EA-3761-48B2-8037-A56D189469C5}" type="presParOf" srcId="{AF4EA82F-11CC-43A8-B549-13E97CA2065F}" destId="{5ABFD258-28DD-4D8A-A398-0AF1A54FF303}" srcOrd="0" destOrd="0" presId="urn:microsoft.com/office/officeart/2005/8/layout/hierarchy4"/>
    <dgm:cxn modelId="{E1191B69-5A60-478C-86EA-6BCC29338C91}" type="presParOf" srcId="{AF4EA82F-11CC-43A8-B549-13E97CA2065F}" destId="{4E2A90CC-FCF2-4618-B966-18C0734CF0FE}" srcOrd="1" destOrd="0" presId="urn:microsoft.com/office/officeart/2005/8/layout/hierarchy4"/>
    <dgm:cxn modelId="{12B760F2-E6DB-4437-A37C-9B02672F850D}" type="presParOf" srcId="{7609C07A-0121-44F3-9221-19AE39545C74}" destId="{DEE6955B-099A-4937-9D8D-1F693F9DA5FD}" srcOrd="3" destOrd="0" presId="urn:microsoft.com/office/officeart/2005/8/layout/hierarchy4"/>
    <dgm:cxn modelId="{5D9817DC-55C2-4DA5-9B61-AC46BD8B1B98}" type="presParOf" srcId="{7609C07A-0121-44F3-9221-19AE39545C74}" destId="{C01777A7-E326-44C8-94C7-FC0C808DF4F1}" srcOrd="4" destOrd="0" presId="urn:microsoft.com/office/officeart/2005/8/layout/hierarchy4"/>
    <dgm:cxn modelId="{2645922E-AA9A-4273-A20A-863725AC589C}" type="presParOf" srcId="{C01777A7-E326-44C8-94C7-FC0C808DF4F1}" destId="{0B9DC4A3-2BC7-4234-AB6F-9AB60613A9B7}" srcOrd="0" destOrd="0" presId="urn:microsoft.com/office/officeart/2005/8/layout/hierarchy4"/>
    <dgm:cxn modelId="{3FAA39CA-D58B-4EE3-9F4B-914CCEA14102}" type="presParOf" srcId="{C01777A7-E326-44C8-94C7-FC0C808DF4F1}" destId="{CD830F63-FE93-4261-8863-FE81D3C1384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BE2FB-A262-4CCF-AB4E-95A83D1A8379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BD6EADF0-DBDF-41D6-8FE2-530DAECDCF25}">
      <dgm:prSet phldrT="[Text]"/>
      <dgm:spPr>
        <a:solidFill>
          <a:schemeClr val="bg1">
            <a:lumMod val="95000"/>
          </a:schemeClr>
        </a:solidFill>
      </dgm:spPr>
      <dgm:t>
        <a:bodyPr anchor="ctr"/>
        <a:lstStyle/>
        <a:p>
          <a:pPr algn="l"/>
          <a:r>
            <a:rPr lang="en-US" b="1" dirty="0" smtClean="0">
              <a:solidFill>
                <a:srgbClr val="FF0000"/>
              </a:solidFill>
            </a:rPr>
            <a:t>G</a:t>
          </a:r>
          <a:r>
            <a:rPr lang="en-US" b="1" dirty="0" smtClean="0">
              <a:solidFill>
                <a:srgbClr val="000000"/>
              </a:solidFill>
            </a:rPr>
            <a:t>ood </a:t>
          </a:r>
          <a:r>
            <a:rPr lang="en-US" b="1" dirty="0" smtClean="0">
              <a:solidFill>
                <a:srgbClr val="FF0000"/>
              </a:solidFill>
            </a:rPr>
            <a:t>G</a:t>
          </a:r>
          <a:r>
            <a:rPr lang="en-US" b="1" dirty="0" smtClean="0">
              <a:solidFill>
                <a:srgbClr val="000000"/>
              </a:solidFill>
            </a:rPr>
            <a:t>overnance</a:t>
          </a:r>
          <a:endParaRPr lang="en-US" b="1" dirty="0">
            <a:solidFill>
              <a:srgbClr val="000000"/>
            </a:solidFill>
          </a:endParaRPr>
        </a:p>
      </dgm:t>
    </dgm:pt>
    <dgm:pt modelId="{B894C0AE-66E9-4D28-A239-A0FE91680587}" type="parTrans" cxnId="{E185950D-4CA3-403B-9901-9A2EC0B52043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160E3FDD-CECD-4BDF-88AE-B09C7F2840CD}" type="sibTrans" cxnId="{E185950D-4CA3-403B-9901-9A2EC0B52043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CA42C82-2FD9-4426-BDA4-BDBAC06A6E3D}">
      <dgm:prSet phldrT="[Text]"/>
      <dgm:spPr>
        <a:solidFill>
          <a:schemeClr val="bg1"/>
        </a:solidFill>
      </dgm:spPr>
      <dgm:t>
        <a:bodyPr anchor="ctr"/>
        <a:lstStyle/>
        <a:p>
          <a:r>
            <a:rPr lang="en-US" b="1" dirty="0" smtClean="0">
              <a:solidFill>
                <a:srgbClr val="FF0000"/>
              </a:solidFill>
            </a:rPr>
            <a:t>C</a:t>
          </a:r>
          <a:r>
            <a:rPr lang="en-US" b="1" dirty="0" smtClean="0">
              <a:solidFill>
                <a:srgbClr val="000000"/>
              </a:solidFill>
            </a:rPr>
            <a:t>ompetitive </a:t>
          </a:r>
          <a:r>
            <a:rPr lang="en-US" b="1" dirty="0" smtClean="0">
              <a:solidFill>
                <a:srgbClr val="FF0000"/>
              </a:solidFill>
            </a:rPr>
            <a:t>A</a:t>
          </a:r>
          <a:r>
            <a:rPr lang="en-US" b="1" dirty="0" smtClean="0">
              <a:solidFill>
                <a:srgbClr val="000000"/>
              </a:solidFill>
            </a:rPr>
            <a:t>dvantages</a:t>
          </a:r>
          <a:endParaRPr lang="en-US" b="1" dirty="0">
            <a:solidFill>
              <a:srgbClr val="000000"/>
            </a:solidFill>
          </a:endParaRPr>
        </a:p>
      </dgm:t>
    </dgm:pt>
    <dgm:pt modelId="{D0A046C1-DF4A-4160-9A8B-AD4A5A364891}" type="parTrans" cxnId="{43E1B795-5579-45A8-B130-F1F233F606C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B42A7C6B-A89E-4375-8804-A7B0B2719272}" type="sibTrans" cxnId="{43E1B795-5579-45A8-B130-F1F233F606C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A14103C8-83A8-4DFC-A83D-10BB3F4F8CAD}">
      <dgm:prSet phldrT="[Text]"/>
      <dgm:spPr>
        <a:solidFill>
          <a:schemeClr val="bg1"/>
        </a:solidFill>
      </dgm:spPr>
      <dgm:t>
        <a:bodyPr anchor="ctr"/>
        <a:lstStyle/>
        <a:p>
          <a:r>
            <a:rPr lang="id-ID" b="1" dirty="0" smtClean="0">
              <a:solidFill>
                <a:srgbClr val="FF0000"/>
              </a:solidFill>
            </a:rPr>
            <a:t>G</a:t>
          </a:r>
          <a:r>
            <a:rPr lang="id-ID" b="1" dirty="0" smtClean="0">
              <a:solidFill>
                <a:srgbClr val="000000"/>
              </a:solidFill>
            </a:rPr>
            <a:t>lobal </a:t>
          </a:r>
          <a:r>
            <a:rPr lang="id-ID" b="1" dirty="0" smtClean="0">
              <a:solidFill>
                <a:srgbClr val="FF0000"/>
              </a:solidFill>
            </a:rPr>
            <a:t>R</a:t>
          </a:r>
          <a:r>
            <a:rPr lang="id-ID" b="1" dirty="0" smtClean="0">
              <a:solidFill>
                <a:srgbClr val="000000"/>
              </a:solidFill>
            </a:rPr>
            <a:t>ecognition</a:t>
          </a:r>
          <a:endParaRPr lang="en-US" b="1" dirty="0">
            <a:solidFill>
              <a:srgbClr val="000000"/>
            </a:solidFill>
          </a:endParaRPr>
        </a:p>
      </dgm:t>
    </dgm:pt>
    <dgm:pt modelId="{4170D1F4-D9EE-4B61-835C-BAA6426A0B80}" type="parTrans" cxnId="{039019B9-EF24-45CE-85A4-B249640D11A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2AD20EC4-E1F0-4700-AB51-DA9C875E9B79}" type="sibTrans" cxnId="{039019B9-EF24-45CE-85A4-B249640D11A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BE1EFB69-F239-4FE0-A35E-B73FB0F28743}">
      <dgm:prSet/>
      <dgm:spPr>
        <a:solidFill>
          <a:schemeClr val="bg1">
            <a:lumMod val="95000"/>
          </a:schemeClr>
        </a:solidFill>
      </dgm:spPr>
      <dgm:t>
        <a:bodyPr anchor="ctr"/>
        <a:lstStyle/>
        <a:p>
          <a:r>
            <a:rPr lang="id-ID" b="1" dirty="0" smtClean="0">
              <a:solidFill>
                <a:srgbClr val="FF0000"/>
              </a:solidFill>
            </a:rPr>
            <a:t>I</a:t>
          </a:r>
          <a:r>
            <a:rPr lang="id-ID" b="1" dirty="0" smtClean="0">
              <a:solidFill>
                <a:srgbClr val="000000"/>
              </a:solidFill>
            </a:rPr>
            <a:t>mprovement </a:t>
          </a:r>
          <a:r>
            <a:rPr lang="en-US" b="1" dirty="0" smtClean="0">
              <a:solidFill>
                <a:srgbClr val="FF0000"/>
              </a:solidFill>
            </a:rPr>
            <a:t>P</a:t>
          </a:r>
          <a:r>
            <a:rPr lang="en-US" b="1" dirty="0" smtClean="0">
              <a:solidFill>
                <a:srgbClr val="000000"/>
              </a:solidFill>
            </a:rPr>
            <a:t>erformance</a:t>
          </a:r>
          <a:endParaRPr lang="en-US" b="1" dirty="0">
            <a:solidFill>
              <a:srgbClr val="000000"/>
            </a:solidFill>
          </a:endParaRPr>
        </a:p>
      </dgm:t>
    </dgm:pt>
    <dgm:pt modelId="{5D35B016-E267-4D3A-9C68-1EEDC2C63CAC}" type="parTrans" cxnId="{B19C65A8-655C-4A5A-AC47-7211B4FFA23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A9A85516-4C58-4C2C-8E63-6A503188BDAA}" type="sibTrans" cxnId="{B19C65A8-655C-4A5A-AC47-7211B4FFA23F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C88CAEB-0471-4DFB-9B04-C422F6C39EEF}" type="pres">
      <dgm:prSet presAssocID="{B0BBE2FB-A262-4CCF-AB4E-95A83D1A8379}" presName="arrowDiagram" presStyleCnt="0">
        <dgm:presLayoutVars>
          <dgm:chMax val="5"/>
          <dgm:dir/>
          <dgm:resizeHandles val="exact"/>
        </dgm:presLayoutVars>
      </dgm:prSet>
      <dgm:spPr/>
    </dgm:pt>
    <dgm:pt modelId="{68784D4B-B9E8-427F-B20B-E19C92A1CAB0}" type="pres">
      <dgm:prSet presAssocID="{B0BBE2FB-A262-4CCF-AB4E-95A83D1A8379}" presName="arrow" presStyleLbl="bgShp" presStyleIdx="0" presStyleCnt="1" custLinFactNeighborX="523"/>
      <dgm:spPr/>
      <dgm:t>
        <a:bodyPr/>
        <a:lstStyle/>
        <a:p>
          <a:endParaRPr lang="en-US"/>
        </a:p>
      </dgm:t>
    </dgm:pt>
    <dgm:pt modelId="{03EC8352-06A2-4577-B36B-31F97F1A59D5}" type="pres">
      <dgm:prSet presAssocID="{B0BBE2FB-A262-4CCF-AB4E-95A83D1A8379}" presName="arrowDiagram4" presStyleCnt="0"/>
      <dgm:spPr/>
    </dgm:pt>
    <dgm:pt modelId="{6FF453E0-C180-4EF9-B073-51C1CE85C00C}" type="pres">
      <dgm:prSet presAssocID="{BD6EADF0-DBDF-41D6-8FE2-530DAECDCF25}" presName="bullet4a" presStyleLbl="node1" presStyleIdx="0" presStyleCnt="4"/>
      <dgm:spPr>
        <a:solidFill>
          <a:srgbClr val="0070C0"/>
        </a:solidFill>
      </dgm:spPr>
    </dgm:pt>
    <dgm:pt modelId="{B1F0700F-F364-4A2D-B23B-BFF3C6A3D5AB}" type="pres">
      <dgm:prSet presAssocID="{BD6EADF0-DBDF-41D6-8FE2-530DAECDCF25}" presName="textBox4a" presStyleLbl="revTx" presStyleIdx="0" presStyleCnt="4" custScaleY="53746" custLinFactNeighborX="-11369" custLinFactNeighborY="-4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C1F70-05BA-46F5-8B61-29764AA142DC}" type="pres">
      <dgm:prSet presAssocID="{BE1EFB69-F239-4FE0-A35E-B73FB0F28743}" presName="bullet4b" presStyleLbl="node1" presStyleIdx="1" presStyleCnt="4"/>
      <dgm:spPr>
        <a:solidFill>
          <a:srgbClr val="FF0000"/>
        </a:solidFill>
      </dgm:spPr>
    </dgm:pt>
    <dgm:pt modelId="{7D282901-44F2-43D0-9430-2C39BBBF2BA3}" type="pres">
      <dgm:prSet presAssocID="{BE1EFB69-F239-4FE0-A35E-B73FB0F28743}" presName="textBox4b" presStyleLbl="revTx" presStyleIdx="1" presStyleCnt="4" custScaleY="34993" custLinFactNeighborX="-13556" custLinFactNeighborY="-23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EAFB8-6959-4BAF-941E-B8DCE386CEC9}" type="pres">
      <dgm:prSet presAssocID="{0CA42C82-2FD9-4426-BDA4-BDBAC06A6E3D}" presName="bullet4c" presStyleLbl="node1" presStyleIdx="2" presStyleCnt="4"/>
      <dgm:spPr>
        <a:solidFill>
          <a:srgbClr val="FFC000"/>
        </a:solidFill>
      </dgm:spPr>
    </dgm:pt>
    <dgm:pt modelId="{5C189D29-A286-4584-ADBC-E430DE1054FE}" type="pres">
      <dgm:prSet presAssocID="{0CA42C82-2FD9-4426-BDA4-BDBAC06A6E3D}" presName="textBox4c" presStyleLbl="revTx" presStyleIdx="2" presStyleCnt="4" custScaleY="25388" custLinFactNeighborX="-6572" custLinFactNeighborY="-25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30831-FE55-48E3-87B4-6E97BFD0BAD5}" type="pres">
      <dgm:prSet presAssocID="{A14103C8-83A8-4DFC-A83D-10BB3F4F8CAD}" presName="bullet4d" presStyleLbl="node1" presStyleIdx="3" presStyleCnt="4"/>
      <dgm:spPr>
        <a:solidFill>
          <a:srgbClr val="00B050"/>
        </a:solidFill>
      </dgm:spPr>
    </dgm:pt>
    <dgm:pt modelId="{EE64B400-CF2A-4764-98A8-C791AC15B9D2}" type="pres">
      <dgm:prSet presAssocID="{A14103C8-83A8-4DFC-A83D-10BB3F4F8CAD}" presName="textBox4d" presStyleLbl="revTx" presStyleIdx="3" presStyleCnt="4" custScaleY="22222" custLinFactNeighborX="4161" custLinFactNeighborY="-26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F9F1D-A7BA-7D4C-8BEF-68A34A56D8A1}" type="presOf" srcId="{BE1EFB69-F239-4FE0-A35E-B73FB0F28743}" destId="{7D282901-44F2-43D0-9430-2C39BBBF2BA3}" srcOrd="0" destOrd="0" presId="urn:microsoft.com/office/officeart/2005/8/layout/arrow2"/>
    <dgm:cxn modelId="{31C4C256-4E79-1149-828D-0606302EDC07}" type="presOf" srcId="{0CA42C82-2FD9-4426-BDA4-BDBAC06A6E3D}" destId="{5C189D29-A286-4584-ADBC-E430DE1054FE}" srcOrd="0" destOrd="0" presId="urn:microsoft.com/office/officeart/2005/8/layout/arrow2"/>
    <dgm:cxn modelId="{039019B9-EF24-45CE-85A4-B249640D11A8}" srcId="{B0BBE2FB-A262-4CCF-AB4E-95A83D1A8379}" destId="{A14103C8-83A8-4DFC-A83D-10BB3F4F8CAD}" srcOrd="3" destOrd="0" parTransId="{4170D1F4-D9EE-4B61-835C-BAA6426A0B80}" sibTransId="{2AD20EC4-E1F0-4700-AB51-DA9C875E9B79}"/>
    <dgm:cxn modelId="{05DA0EA1-A477-C145-9A8C-C730419D07CB}" type="presOf" srcId="{A14103C8-83A8-4DFC-A83D-10BB3F4F8CAD}" destId="{EE64B400-CF2A-4764-98A8-C791AC15B9D2}" srcOrd="0" destOrd="0" presId="urn:microsoft.com/office/officeart/2005/8/layout/arrow2"/>
    <dgm:cxn modelId="{E185950D-4CA3-403B-9901-9A2EC0B52043}" srcId="{B0BBE2FB-A262-4CCF-AB4E-95A83D1A8379}" destId="{BD6EADF0-DBDF-41D6-8FE2-530DAECDCF25}" srcOrd="0" destOrd="0" parTransId="{B894C0AE-66E9-4D28-A239-A0FE91680587}" sibTransId="{160E3FDD-CECD-4BDF-88AE-B09C7F2840CD}"/>
    <dgm:cxn modelId="{77957870-B38C-1E47-B743-ECA0C1E6FF3E}" type="presOf" srcId="{BD6EADF0-DBDF-41D6-8FE2-530DAECDCF25}" destId="{B1F0700F-F364-4A2D-B23B-BFF3C6A3D5AB}" srcOrd="0" destOrd="0" presId="urn:microsoft.com/office/officeart/2005/8/layout/arrow2"/>
    <dgm:cxn modelId="{43E1B795-5579-45A8-B130-F1F233F606C4}" srcId="{B0BBE2FB-A262-4CCF-AB4E-95A83D1A8379}" destId="{0CA42C82-2FD9-4426-BDA4-BDBAC06A6E3D}" srcOrd="2" destOrd="0" parTransId="{D0A046C1-DF4A-4160-9A8B-AD4A5A364891}" sibTransId="{B42A7C6B-A89E-4375-8804-A7B0B2719272}"/>
    <dgm:cxn modelId="{37EB9EF7-24EB-DA4B-99C5-93BA46059382}" type="presOf" srcId="{B0BBE2FB-A262-4CCF-AB4E-95A83D1A8379}" destId="{4C88CAEB-0471-4DFB-9B04-C422F6C39EEF}" srcOrd="0" destOrd="0" presId="urn:microsoft.com/office/officeart/2005/8/layout/arrow2"/>
    <dgm:cxn modelId="{B19C65A8-655C-4A5A-AC47-7211B4FFA23F}" srcId="{B0BBE2FB-A262-4CCF-AB4E-95A83D1A8379}" destId="{BE1EFB69-F239-4FE0-A35E-B73FB0F28743}" srcOrd="1" destOrd="0" parTransId="{5D35B016-E267-4D3A-9C68-1EEDC2C63CAC}" sibTransId="{A9A85516-4C58-4C2C-8E63-6A503188BDAA}"/>
    <dgm:cxn modelId="{1A423946-B189-274A-9AC4-D992E49AB6E0}" type="presParOf" srcId="{4C88CAEB-0471-4DFB-9B04-C422F6C39EEF}" destId="{68784D4B-B9E8-427F-B20B-E19C92A1CAB0}" srcOrd="0" destOrd="0" presId="urn:microsoft.com/office/officeart/2005/8/layout/arrow2"/>
    <dgm:cxn modelId="{41CFF0E1-40BE-5F45-BE85-D6AB75AF9C8E}" type="presParOf" srcId="{4C88CAEB-0471-4DFB-9B04-C422F6C39EEF}" destId="{03EC8352-06A2-4577-B36B-31F97F1A59D5}" srcOrd="1" destOrd="0" presId="urn:microsoft.com/office/officeart/2005/8/layout/arrow2"/>
    <dgm:cxn modelId="{B640CAEE-4D3A-8745-ABBD-E0DD60CD394F}" type="presParOf" srcId="{03EC8352-06A2-4577-B36B-31F97F1A59D5}" destId="{6FF453E0-C180-4EF9-B073-51C1CE85C00C}" srcOrd="0" destOrd="0" presId="urn:microsoft.com/office/officeart/2005/8/layout/arrow2"/>
    <dgm:cxn modelId="{50B38116-F1C2-7A41-A7AA-B8FBCCB9BFD2}" type="presParOf" srcId="{03EC8352-06A2-4577-B36B-31F97F1A59D5}" destId="{B1F0700F-F364-4A2D-B23B-BFF3C6A3D5AB}" srcOrd="1" destOrd="0" presId="urn:microsoft.com/office/officeart/2005/8/layout/arrow2"/>
    <dgm:cxn modelId="{0F5241C7-108F-EE4C-9909-0C22946C29EB}" type="presParOf" srcId="{03EC8352-06A2-4577-B36B-31F97F1A59D5}" destId="{02EC1F70-05BA-46F5-8B61-29764AA142DC}" srcOrd="2" destOrd="0" presId="urn:microsoft.com/office/officeart/2005/8/layout/arrow2"/>
    <dgm:cxn modelId="{5A7F9ED1-CF77-5E4C-BB1B-92432F259CE1}" type="presParOf" srcId="{03EC8352-06A2-4577-B36B-31F97F1A59D5}" destId="{7D282901-44F2-43D0-9430-2C39BBBF2BA3}" srcOrd="3" destOrd="0" presId="urn:microsoft.com/office/officeart/2005/8/layout/arrow2"/>
    <dgm:cxn modelId="{0350A4DB-037B-F44F-8113-0E184D1A2579}" type="presParOf" srcId="{03EC8352-06A2-4577-B36B-31F97F1A59D5}" destId="{934EAFB8-6959-4BAF-941E-B8DCE386CEC9}" srcOrd="4" destOrd="0" presId="urn:microsoft.com/office/officeart/2005/8/layout/arrow2"/>
    <dgm:cxn modelId="{71CADC1C-05FA-5D43-9520-F1FF03F38BE4}" type="presParOf" srcId="{03EC8352-06A2-4577-B36B-31F97F1A59D5}" destId="{5C189D29-A286-4584-ADBC-E430DE1054FE}" srcOrd="5" destOrd="0" presId="urn:microsoft.com/office/officeart/2005/8/layout/arrow2"/>
    <dgm:cxn modelId="{947EDF91-7FDA-6849-92B9-930223E4E397}" type="presParOf" srcId="{03EC8352-06A2-4577-B36B-31F97F1A59D5}" destId="{26630831-FE55-48E3-87B4-6E97BFD0BAD5}" srcOrd="6" destOrd="0" presId="urn:microsoft.com/office/officeart/2005/8/layout/arrow2"/>
    <dgm:cxn modelId="{7CD13CF7-36C5-5D44-9EF4-56B38F3D47C1}" type="presParOf" srcId="{03EC8352-06A2-4577-B36B-31F97F1A59D5}" destId="{EE64B400-CF2A-4764-98A8-C791AC15B9D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CCD614-FC1D-40A8-A823-5E786A1CC20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83BACE-D85B-48F9-ACC1-4DF137ED8AD4}">
      <dgm:prSet phldrT="[Text]" custT="1"/>
      <dgm:spPr/>
      <dgm:t>
        <a:bodyPr/>
        <a:lstStyle/>
        <a:p>
          <a:r>
            <a:rPr lang="en-US" sz="1200" dirty="0" err="1" smtClean="0"/>
            <a:t>Berdirinya</a:t>
          </a:r>
          <a:r>
            <a:rPr lang="en-US" sz="1200" dirty="0" smtClean="0"/>
            <a:t> </a:t>
          </a:r>
          <a:r>
            <a:rPr lang="en-US" sz="1200" dirty="0" err="1" smtClean="0"/>
            <a:t>lembaga</a:t>
          </a:r>
          <a:r>
            <a:rPr lang="en-US" sz="1200" dirty="0" smtClean="0"/>
            <a:t> </a:t>
          </a:r>
          <a:r>
            <a:rPr lang="en-US" sz="1200" dirty="0" err="1" smtClean="0"/>
            <a:t>penelitian</a:t>
          </a:r>
          <a:r>
            <a:rPr lang="en-US" sz="1200" dirty="0" smtClean="0"/>
            <a:t>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pengabdian</a:t>
          </a:r>
          <a:r>
            <a:rPr lang="en-US" sz="1200" dirty="0" smtClean="0"/>
            <a:t> </a:t>
          </a:r>
          <a:endParaRPr lang="en-US" sz="1200" dirty="0"/>
        </a:p>
      </dgm:t>
    </dgm:pt>
    <dgm:pt modelId="{D9787C01-985D-4204-AAF4-BC430489CFF5}" type="parTrans" cxnId="{E4FE340F-AD84-40A0-B7DF-CF18FEE71CA7}">
      <dgm:prSet/>
      <dgm:spPr/>
      <dgm:t>
        <a:bodyPr/>
        <a:lstStyle/>
        <a:p>
          <a:endParaRPr lang="en-US"/>
        </a:p>
      </dgm:t>
    </dgm:pt>
    <dgm:pt modelId="{12A438AC-1161-4B69-A8D7-BB6B9FC5707D}" type="sibTrans" cxnId="{E4FE340F-AD84-40A0-B7DF-CF18FEE71CA7}">
      <dgm:prSet/>
      <dgm:spPr/>
      <dgm:t>
        <a:bodyPr/>
        <a:lstStyle/>
        <a:p>
          <a:endParaRPr lang="en-US"/>
        </a:p>
      </dgm:t>
    </dgm:pt>
    <dgm:pt modelId="{87B02C29-0B7B-466D-89AF-84DB2B2D08A6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Peningkatan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Kualifikasi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dan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Kompetensi</a:t>
          </a:r>
          <a:endParaRPr lang="en-US" sz="1400" dirty="0">
            <a:solidFill>
              <a:srgbClr val="000000"/>
            </a:solidFill>
          </a:endParaRPr>
        </a:p>
      </dgm:t>
    </dgm:pt>
    <dgm:pt modelId="{5EA588CA-8EFB-4F92-A300-EE29FC1E0BFD}" type="parTrans" cxnId="{6FE4AB48-0DA4-48B7-8A54-D13DBA58E62C}">
      <dgm:prSet/>
      <dgm:spPr/>
      <dgm:t>
        <a:bodyPr/>
        <a:lstStyle/>
        <a:p>
          <a:endParaRPr lang="en-US"/>
        </a:p>
      </dgm:t>
    </dgm:pt>
    <dgm:pt modelId="{C2C0354B-BC15-4147-BB98-B29510DC1E2D}" type="sibTrans" cxnId="{6FE4AB48-0DA4-48B7-8A54-D13DBA58E62C}">
      <dgm:prSet/>
      <dgm:spPr/>
      <dgm:t>
        <a:bodyPr/>
        <a:lstStyle/>
        <a:p>
          <a:endParaRPr lang="en-US"/>
        </a:p>
      </dgm:t>
    </dgm:pt>
    <dgm:pt modelId="{C85A6B0A-6819-4FE1-85F5-3F924A8E574C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err="1" smtClean="0"/>
            <a:t>Meningkatnya</a:t>
          </a:r>
          <a:r>
            <a:rPr lang="en-US" sz="1400" dirty="0" smtClean="0"/>
            <a:t> </a:t>
          </a:r>
          <a:r>
            <a:rPr lang="en-US" sz="1400" dirty="0" err="1" smtClean="0"/>
            <a:t>kualifikasi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kompetensi</a:t>
          </a:r>
          <a:r>
            <a:rPr lang="en-US" sz="1400" dirty="0" smtClean="0"/>
            <a:t> </a:t>
          </a:r>
          <a:r>
            <a:rPr lang="en-US" sz="1400" dirty="0" err="1" smtClean="0"/>
            <a:t>penelitian</a:t>
          </a:r>
          <a:r>
            <a:rPr lang="en-US" sz="1400" dirty="0" smtClean="0"/>
            <a:t> </a:t>
          </a:r>
          <a:r>
            <a:rPr lang="en-US" sz="1400" dirty="0" err="1" smtClean="0"/>
            <a:t>dosen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kompetensi</a:t>
          </a:r>
          <a:r>
            <a:rPr lang="en-US" sz="1400" dirty="0" smtClean="0"/>
            <a:t> </a:t>
          </a:r>
          <a:r>
            <a:rPr lang="en-US" sz="1400" dirty="0" err="1" smtClean="0"/>
            <a:t>pengabdi</a:t>
          </a:r>
          <a:endParaRPr lang="en-US" sz="1400" dirty="0"/>
        </a:p>
      </dgm:t>
    </dgm:pt>
    <dgm:pt modelId="{7E611671-3CF2-4EAE-8346-49BDD9909AB5}" type="parTrans" cxnId="{CC470665-2F2D-420E-81C7-EDCB5A0D97DD}">
      <dgm:prSet/>
      <dgm:spPr/>
      <dgm:t>
        <a:bodyPr/>
        <a:lstStyle/>
        <a:p>
          <a:endParaRPr lang="en-US"/>
        </a:p>
      </dgm:t>
    </dgm:pt>
    <dgm:pt modelId="{B21A5487-8B12-45C8-B5B1-9B0BC9019236}" type="sibTrans" cxnId="{CC470665-2F2D-420E-81C7-EDCB5A0D97DD}">
      <dgm:prSet/>
      <dgm:spPr/>
      <dgm:t>
        <a:bodyPr/>
        <a:lstStyle/>
        <a:p>
          <a:endParaRPr lang="en-US"/>
        </a:p>
      </dgm:t>
    </dgm:pt>
    <dgm:pt modelId="{126A5FC3-16E1-4385-949A-654E2017D5F4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Peningkatan</a:t>
          </a:r>
          <a:r>
            <a:rPr lang="en-US" sz="1400" dirty="0" smtClean="0">
              <a:solidFill>
                <a:srgbClr val="000000"/>
              </a:solidFill>
            </a:rPr>
            <a:t>  </a:t>
          </a:r>
          <a:r>
            <a:rPr lang="en-US" sz="1400" dirty="0" err="1" smtClean="0">
              <a:solidFill>
                <a:srgbClr val="000000"/>
              </a:solidFill>
            </a:rPr>
            <a:t>mutu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dan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Produktivitas</a:t>
          </a:r>
          <a:endParaRPr lang="en-US" sz="1400" dirty="0">
            <a:solidFill>
              <a:srgbClr val="000000"/>
            </a:solidFill>
          </a:endParaRPr>
        </a:p>
      </dgm:t>
    </dgm:pt>
    <dgm:pt modelId="{ADCCE29A-42E0-46F0-8755-DE6DFDC25EEC}" type="parTrans" cxnId="{D587198A-C3D1-4DB9-8EE6-3ADE3A80C859}">
      <dgm:prSet/>
      <dgm:spPr/>
      <dgm:t>
        <a:bodyPr/>
        <a:lstStyle/>
        <a:p>
          <a:endParaRPr lang="en-US"/>
        </a:p>
      </dgm:t>
    </dgm:pt>
    <dgm:pt modelId="{E2A430FD-5961-4545-AA65-68CB9B1C8A2B}" type="sibTrans" cxnId="{D587198A-C3D1-4DB9-8EE6-3ADE3A80C859}">
      <dgm:prSet/>
      <dgm:spPr/>
      <dgm:t>
        <a:bodyPr/>
        <a:lstStyle/>
        <a:p>
          <a:endParaRPr lang="en-US"/>
        </a:p>
      </dgm:t>
    </dgm:pt>
    <dgm:pt modelId="{53FF311C-F060-4EF5-92C7-A87BCF1D80BF}">
      <dgm:prSet phldrT="[Text]" custT="1"/>
      <dgm:spPr/>
      <dgm:t>
        <a:bodyPr/>
        <a:lstStyle/>
        <a:p>
          <a:r>
            <a:rPr lang="en-US" sz="1400" dirty="0" err="1" smtClean="0"/>
            <a:t>Meningkatnya</a:t>
          </a:r>
          <a:r>
            <a:rPr lang="en-US" sz="1400" dirty="0" smtClean="0"/>
            <a:t> </a:t>
          </a:r>
          <a:r>
            <a:rPr lang="en-US" sz="1400" dirty="0" err="1" smtClean="0"/>
            <a:t>kualitas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kuantitas</a:t>
          </a:r>
          <a:r>
            <a:rPr lang="en-US" sz="1400" dirty="0" smtClean="0"/>
            <a:t> </a:t>
          </a:r>
          <a:r>
            <a:rPr lang="en-US" sz="1400" dirty="0" err="1" smtClean="0"/>
            <a:t>penelitian</a:t>
          </a:r>
          <a:r>
            <a:rPr lang="en-US" sz="1400" dirty="0" smtClean="0"/>
            <a:t> PTAI (1 </a:t>
          </a:r>
          <a:r>
            <a:rPr lang="en-US" sz="1400" dirty="0" err="1" smtClean="0"/>
            <a:t>dosen</a:t>
          </a:r>
          <a:r>
            <a:rPr lang="en-US" sz="1400" dirty="0" smtClean="0"/>
            <a:t> 1 </a:t>
          </a:r>
          <a:r>
            <a:rPr lang="en-US" sz="1400" dirty="0" err="1" smtClean="0"/>
            <a:t>penelitian</a:t>
          </a:r>
          <a:r>
            <a:rPr lang="en-US" sz="1400" dirty="0" smtClean="0"/>
            <a:t>)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pengabdi</a:t>
          </a:r>
          <a:r>
            <a:rPr lang="en-US" sz="1400" dirty="0" smtClean="0"/>
            <a:t> </a:t>
          </a:r>
          <a:r>
            <a:rPr lang="en-US" sz="1400" dirty="0" err="1" smtClean="0"/>
            <a:t>kepada</a:t>
          </a:r>
          <a:r>
            <a:rPr lang="en-US" sz="1400" dirty="0" smtClean="0"/>
            <a:t> </a:t>
          </a:r>
          <a:r>
            <a:rPr lang="en-US" sz="1400" dirty="0" err="1" smtClean="0"/>
            <a:t>masyarakat</a:t>
          </a:r>
          <a:endParaRPr lang="en-US" sz="1400" dirty="0"/>
        </a:p>
      </dgm:t>
    </dgm:pt>
    <dgm:pt modelId="{368CC83C-1CFD-4A6E-9964-6D194B7A684E}" type="parTrans" cxnId="{70089491-082A-44CF-91E3-2658012FDEE8}">
      <dgm:prSet/>
      <dgm:spPr/>
      <dgm:t>
        <a:bodyPr/>
        <a:lstStyle/>
        <a:p>
          <a:endParaRPr lang="en-US"/>
        </a:p>
      </dgm:t>
    </dgm:pt>
    <dgm:pt modelId="{DDA8F27F-1FC0-4679-B29C-BBC42436EFE9}" type="sibTrans" cxnId="{70089491-082A-44CF-91E3-2658012FDEE8}">
      <dgm:prSet/>
      <dgm:spPr/>
      <dgm:t>
        <a:bodyPr/>
        <a:lstStyle/>
        <a:p>
          <a:endParaRPr lang="en-US"/>
        </a:p>
      </dgm:t>
    </dgm:pt>
    <dgm:pt modelId="{45F3E759-9274-4058-86DB-D312AAD2A3F6}">
      <dgm:prSet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Penerbitan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Jurnal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endParaRPr lang="en-US" sz="1400" dirty="0">
            <a:solidFill>
              <a:srgbClr val="000000"/>
            </a:solidFill>
          </a:endParaRPr>
        </a:p>
      </dgm:t>
    </dgm:pt>
    <dgm:pt modelId="{D0F9D192-D03E-40F6-9C53-0E21D8B805E2}" type="parTrans" cxnId="{F075D88C-BAE5-4225-AB82-EFAC3D6C8C83}">
      <dgm:prSet/>
      <dgm:spPr/>
      <dgm:t>
        <a:bodyPr/>
        <a:lstStyle/>
        <a:p>
          <a:endParaRPr lang="en-US"/>
        </a:p>
      </dgm:t>
    </dgm:pt>
    <dgm:pt modelId="{BE9B736C-6B62-41DE-9684-571EE9B8762F}" type="sibTrans" cxnId="{F075D88C-BAE5-4225-AB82-EFAC3D6C8C83}">
      <dgm:prSet/>
      <dgm:spPr/>
      <dgm:t>
        <a:bodyPr/>
        <a:lstStyle/>
        <a:p>
          <a:endParaRPr lang="en-US"/>
        </a:p>
      </dgm:t>
    </dgm:pt>
    <dgm:pt modelId="{D80C0C53-81B4-4606-A9CB-0BB9F90E248C}">
      <dgm:prSet custT="1"/>
      <dgm:spPr/>
      <dgm:t>
        <a:bodyPr/>
        <a:lstStyle/>
        <a:p>
          <a:r>
            <a:rPr lang="en-US" sz="1200" dirty="0" err="1" smtClean="0"/>
            <a:t>Jurnal</a:t>
          </a:r>
          <a:r>
            <a:rPr lang="en-US" sz="1200" dirty="0" smtClean="0"/>
            <a:t> </a:t>
          </a:r>
          <a:r>
            <a:rPr lang="en-US" sz="1200" dirty="0" err="1" smtClean="0"/>
            <a:t>Terakreditasi</a:t>
          </a:r>
          <a:r>
            <a:rPr lang="en-US" sz="1200" dirty="0" smtClean="0"/>
            <a:t> </a:t>
          </a:r>
          <a:r>
            <a:rPr lang="en-US" sz="1200" dirty="0" err="1" smtClean="0"/>
            <a:t>Nasional</a:t>
          </a:r>
          <a:endParaRPr lang="en-US" sz="1200" dirty="0"/>
        </a:p>
      </dgm:t>
    </dgm:pt>
    <dgm:pt modelId="{143787A1-C8CC-4212-BA10-C321A9445A8C}" type="parTrans" cxnId="{EBB8A635-B8ED-4688-8B14-DAB321812244}">
      <dgm:prSet/>
      <dgm:spPr/>
      <dgm:t>
        <a:bodyPr/>
        <a:lstStyle/>
        <a:p>
          <a:endParaRPr lang="en-US"/>
        </a:p>
      </dgm:t>
    </dgm:pt>
    <dgm:pt modelId="{AF64050C-E522-4632-B02D-0450900D486C}" type="sibTrans" cxnId="{EBB8A635-B8ED-4688-8B14-DAB321812244}">
      <dgm:prSet/>
      <dgm:spPr/>
      <dgm:t>
        <a:bodyPr/>
        <a:lstStyle/>
        <a:p>
          <a:endParaRPr lang="en-US"/>
        </a:p>
      </dgm:t>
    </dgm:pt>
    <dgm:pt modelId="{E95CA05F-FC8F-4A8A-BA62-1DFD8D0DC43E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Penguatan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Kelembagaan</a:t>
          </a:r>
          <a:endParaRPr lang="en-US" sz="1400" dirty="0">
            <a:solidFill>
              <a:schemeClr val="tx1"/>
            </a:solidFill>
          </a:endParaRPr>
        </a:p>
      </dgm:t>
    </dgm:pt>
    <dgm:pt modelId="{3793B28E-B948-431A-9EA7-C5A6D153CE64}" type="sibTrans" cxnId="{DF62169E-0ACF-4386-B273-2CBF9C484139}">
      <dgm:prSet/>
      <dgm:spPr/>
      <dgm:t>
        <a:bodyPr/>
        <a:lstStyle/>
        <a:p>
          <a:endParaRPr lang="en-US"/>
        </a:p>
      </dgm:t>
    </dgm:pt>
    <dgm:pt modelId="{A79C1F42-EEE5-4201-84EF-157F5FFE91DE}" type="parTrans" cxnId="{DF62169E-0ACF-4386-B273-2CBF9C484139}">
      <dgm:prSet/>
      <dgm:spPr/>
      <dgm:t>
        <a:bodyPr/>
        <a:lstStyle/>
        <a:p>
          <a:endParaRPr lang="en-US"/>
        </a:p>
      </dgm:t>
    </dgm:pt>
    <dgm:pt modelId="{4FEC56CC-0064-4288-AAC8-AB808DABFCC2}">
      <dgm:prSet phldrT="[Text]" custT="1"/>
      <dgm:spPr/>
      <dgm:t>
        <a:bodyPr/>
        <a:lstStyle/>
        <a:p>
          <a:r>
            <a:rPr lang="en-US" sz="1200" dirty="0" err="1" smtClean="0"/>
            <a:t>Tersedianya</a:t>
          </a:r>
          <a:r>
            <a:rPr lang="en-US" sz="1200" dirty="0" smtClean="0"/>
            <a:t> </a:t>
          </a:r>
          <a:r>
            <a:rPr lang="en-US" sz="1200" dirty="0" err="1" smtClean="0"/>
            <a:t>panduan</a:t>
          </a:r>
          <a:r>
            <a:rPr lang="en-US" sz="1200" dirty="0" smtClean="0"/>
            <a:t> </a:t>
          </a:r>
          <a:r>
            <a:rPr lang="en-US" sz="1200" dirty="0" err="1" smtClean="0"/>
            <a:t>dan</a:t>
          </a:r>
          <a:r>
            <a:rPr lang="en-US" sz="1200" dirty="0" smtClean="0"/>
            <a:t> manual </a:t>
          </a:r>
          <a:r>
            <a:rPr lang="en-US" sz="1200" dirty="0" err="1" smtClean="0"/>
            <a:t>penelitian</a:t>
          </a:r>
          <a:r>
            <a:rPr lang="en-US" sz="1200" dirty="0" smtClean="0"/>
            <a:t>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pengabdian</a:t>
          </a:r>
          <a:endParaRPr lang="en-US" sz="1200" dirty="0"/>
        </a:p>
      </dgm:t>
    </dgm:pt>
    <dgm:pt modelId="{50027A67-A667-4FF0-B289-84492BAE9B82}" type="parTrans" cxnId="{E1BCA618-D21A-45F3-9568-72F3A155D4A9}">
      <dgm:prSet/>
      <dgm:spPr/>
      <dgm:t>
        <a:bodyPr/>
        <a:lstStyle/>
        <a:p>
          <a:endParaRPr lang="en-US"/>
        </a:p>
      </dgm:t>
    </dgm:pt>
    <dgm:pt modelId="{4D7FF472-B74D-48B7-BD84-6F6482B05D4A}" type="sibTrans" cxnId="{E1BCA618-D21A-45F3-9568-72F3A155D4A9}">
      <dgm:prSet/>
      <dgm:spPr/>
      <dgm:t>
        <a:bodyPr/>
        <a:lstStyle/>
        <a:p>
          <a:endParaRPr lang="en-US"/>
        </a:p>
      </dgm:t>
    </dgm:pt>
    <dgm:pt modelId="{04AA41B1-F081-4833-A185-7E191EE9DC23}">
      <dgm:prSet phldrT="[Text]" custT="1"/>
      <dgm:spPr/>
      <dgm:t>
        <a:bodyPr/>
        <a:lstStyle/>
        <a:p>
          <a:r>
            <a:rPr lang="en-US" sz="1200" dirty="0" err="1" smtClean="0"/>
            <a:t>Terpenuhinya</a:t>
          </a:r>
          <a:r>
            <a:rPr lang="en-US" sz="1200" dirty="0" smtClean="0"/>
            <a:t> </a:t>
          </a:r>
          <a:r>
            <a:rPr lang="en-US" sz="1200" dirty="0" err="1" smtClean="0"/>
            <a:t>jumlah</a:t>
          </a:r>
          <a:r>
            <a:rPr lang="en-US" sz="1200" dirty="0" smtClean="0"/>
            <a:t> </a:t>
          </a:r>
          <a:r>
            <a:rPr lang="en-US" sz="1200" dirty="0" err="1" smtClean="0"/>
            <a:t>tenaga</a:t>
          </a:r>
          <a:r>
            <a:rPr lang="en-US" sz="1200" dirty="0" smtClean="0"/>
            <a:t> </a:t>
          </a:r>
          <a:r>
            <a:rPr lang="en-US" sz="1200" dirty="0" err="1" smtClean="0"/>
            <a:t>pengelola</a:t>
          </a:r>
          <a:r>
            <a:rPr lang="en-US" sz="1200" dirty="0" smtClean="0"/>
            <a:t> </a:t>
          </a:r>
          <a:r>
            <a:rPr lang="en-US" sz="1200" dirty="0" err="1" smtClean="0"/>
            <a:t>penelitian</a:t>
          </a:r>
          <a:r>
            <a:rPr lang="en-US" sz="1200" dirty="0" smtClean="0"/>
            <a:t>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pengabdian</a:t>
          </a:r>
          <a:endParaRPr lang="en-US" sz="1200" dirty="0"/>
        </a:p>
      </dgm:t>
    </dgm:pt>
    <dgm:pt modelId="{FE9C9F38-0358-4780-A52C-9094D0F70E41}" type="parTrans" cxnId="{0992FA3C-3C38-4445-8067-296C0F5C42CC}">
      <dgm:prSet/>
      <dgm:spPr/>
      <dgm:t>
        <a:bodyPr/>
        <a:lstStyle/>
        <a:p>
          <a:endParaRPr lang="en-US"/>
        </a:p>
      </dgm:t>
    </dgm:pt>
    <dgm:pt modelId="{487CAF2B-4D99-4DE5-B65D-7D776B790B4F}" type="sibTrans" cxnId="{0992FA3C-3C38-4445-8067-296C0F5C42CC}">
      <dgm:prSet/>
      <dgm:spPr/>
      <dgm:t>
        <a:bodyPr/>
        <a:lstStyle/>
        <a:p>
          <a:endParaRPr lang="en-US"/>
        </a:p>
      </dgm:t>
    </dgm:pt>
    <dgm:pt modelId="{7EFC75A0-8B30-48BF-B0A6-EEA0207753DF}">
      <dgm:prSet phldrT="[Text]" custT="1"/>
      <dgm:spPr/>
      <dgm:t>
        <a:bodyPr/>
        <a:lstStyle/>
        <a:p>
          <a:r>
            <a:rPr lang="en-US" sz="1200" dirty="0" err="1" smtClean="0"/>
            <a:t>Meningkatnya</a:t>
          </a:r>
          <a:r>
            <a:rPr lang="en-US" sz="1200" dirty="0" smtClean="0"/>
            <a:t> </a:t>
          </a:r>
          <a:r>
            <a:rPr lang="en-US" sz="1200" dirty="0" err="1" smtClean="0"/>
            <a:t>pelaksanaan</a:t>
          </a:r>
          <a:r>
            <a:rPr lang="en-US" sz="1200" dirty="0" smtClean="0"/>
            <a:t> </a:t>
          </a:r>
          <a:r>
            <a:rPr lang="en-US" sz="1200" dirty="0" err="1" smtClean="0"/>
            <a:t>penelitian</a:t>
          </a:r>
          <a:r>
            <a:rPr lang="en-US" sz="1200" dirty="0" smtClean="0"/>
            <a:t>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pengabdian</a:t>
          </a:r>
          <a:endParaRPr lang="en-US" sz="1200" dirty="0"/>
        </a:p>
      </dgm:t>
    </dgm:pt>
    <dgm:pt modelId="{48633F91-73F4-4743-86F9-60192304A1AB}" type="parTrans" cxnId="{1DE38B52-D5E6-4C96-A257-983664B25989}">
      <dgm:prSet/>
      <dgm:spPr/>
      <dgm:t>
        <a:bodyPr/>
        <a:lstStyle/>
        <a:p>
          <a:endParaRPr lang="en-US"/>
        </a:p>
      </dgm:t>
    </dgm:pt>
    <dgm:pt modelId="{BB1BC5F3-04AB-450E-B3D9-68656F38883A}" type="sibTrans" cxnId="{1DE38B52-D5E6-4C96-A257-983664B25989}">
      <dgm:prSet/>
      <dgm:spPr/>
      <dgm:t>
        <a:bodyPr/>
        <a:lstStyle/>
        <a:p>
          <a:endParaRPr lang="en-US"/>
        </a:p>
      </dgm:t>
    </dgm:pt>
    <dgm:pt modelId="{F41EB064-3604-4B4D-81E7-5CF49762900F}">
      <dgm:prSet custT="1"/>
      <dgm:spPr/>
      <dgm:t>
        <a:bodyPr/>
        <a:lstStyle/>
        <a:p>
          <a:r>
            <a:rPr lang="en-US" sz="1200" dirty="0" err="1" smtClean="0"/>
            <a:t>Jurnal</a:t>
          </a:r>
          <a:r>
            <a:rPr lang="en-US" sz="1200" dirty="0" smtClean="0"/>
            <a:t> </a:t>
          </a:r>
          <a:r>
            <a:rPr lang="en-US" sz="1200" dirty="0" err="1" smtClean="0"/>
            <a:t>Terakreditasi</a:t>
          </a:r>
          <a:r>
            <a:rPr lang="en-US" sz="1200" dirty="0" smtClean="0"/>
            <a:t> International</a:t>
          </a:r>
          <a:endParaRPr lang="en-US" sz="1200" dirty="0"/>
        </a:p>
      </dgm:t>
    </dgm:pt>
    <dgm:pt modelId="{69A20F99-5702-4B65-8EF0-43DFD37DAB52}" type="parTrans" cxnId="{3CD0AF24-6E75-4731-9B17-035C4482D378}">
      <dgm:prSet/>
      <dgm:spPr/>
      <dgm:t>
        <a:bodyPr/>
        <a:lstStyle/>
        <a:p>
          <a:endParaRPr lang="en-US"/>
        </a:p>
      </dgm:t>
    </dgm:pt>
    <dgm:pt modelId="{CDE75E25-1DEC-43D2-82F2-E7DAE1C83B91}" type="sibTrans" cxnId="{3CD0AF24-6E75-4731-9B17-035C4482D378}">
      <dgm:prSet/>
      <dgm:spPr/>
      <dgm:t>
        <a:bodyPr/>
        <a:lstStyle/>
        <a:p>
          <a:endParaRPr lang="en-US"/>
        </a:p>
      </dgm:t>
    </dgm:pt>
    <dgm:pt modelId="{7580BAD3-D964-7548-BB01-FC176598FB81}">
      <dgm:prSet phldrT="[Text]" custT="1"/>
      <dgm:spPr/>
      <dgm:t>
        <a:bodyPr/>
        <a:lstStyle/>
        <a:p>
          <a:r>
            <a:rPr lang="en-US" sz="1200" dirty="0" err="1" smtClean="0"/>
            <a:t>Regulasi</a:t>
          </a:r>
          <a:endParaRPr lang="en-US" sz="1200" dirty="0"/>
        </a:p>
      </dgm:t>
    </dgm:pt>
    <dgm:pt modelId="{DDAD1B6C-D300-2E46-BF91-D4AB8102D700}" type="parTrans" cxnId="{12CA24E0-A6C6-6846-AD3B-1380EA0E7431}">
      <dgm:prSet/>
      <dgm:spPr/>
      <dgm:t>
        <a:bodyPr/>
        <a:lstStyle/>
        <a:p>
          <a:endParaRPr lang="en-US"/>
        </a:p>
      </dgm:t>
    </dgm:pt>
    <dgm:pt modelId="{B1EBC30F-3FAA-0A4A-B7EE-33EE32643FA0}" type="sibTrans" cxnId="{12CA24E0-A6C6-6846-AD3B-1380EA0E7431}">
      <dgm:prSet/>
      <dgm:spPr/>
      <dgm:t>
        <a:bodyPr/>
        <a:lstStyle/>
        <a:p>
          <a:endParaRPr lang="en-US"/>
        </a:p>
      </dgm:t>
    </dgm:pt>
    <dgm:pt modelId="{89C3276E-2B2C-664C-8EA9-BECBB5DC8F02}">
      <dgm:prSet custT="1"/>
      <dgm:spPr/>
      <dgm:t>
        <a:bodyPr/>
        <a:lstStyle/>
        <a:p>
          <a:r>
            <a:rPr lang="en-US" sz="1200" dirty="0" err="1" smtClean="0"/>
            <a:t>Setiap</a:t>
          </a:r>
          <a:r>
            <a:rPr lang="en-US" sz="1200" dirty="0" smtClean="0"/>
            <a:t> PTKI </a:t>
          </a:r>
          <a:r>
            <a:rPr lang="en-US" sz="1200" dirty="0" err="1" smtClean="0"/>
            <a:t>mempuyai</a:t>
          </a:r>
          <a:r>
            <a:rPr lang="en-US" sz="1200" dirty="0" smtClean="0"/>
            <a:t> </a:t>
          </a:r>
          <a:r>
            <a:rPr lang="en-US" sz="1200" dirty="0" err="1" smtClean="0"/>
            <a:t>jurnal</a:t>
          </a:r>
          <a:endParaRPr lang="en-US" sz="1200" dirty="0"/>
        </a:p>
      </dgm:t>
    </dgm:pt>
    <dgm:pt modelId="{2A281A16-9165-0048-AFFF-A9414F07CA72}" type="parTrans" cxnId="{49612C39-44CF-C843-B079-2BF4ED8668EF}">
      <dgm:prSet/>
      <dgm:spPr/>
      <dgm:t>
        <a:bodyPr/>
        <a:lstStyle/>
        <a:p>
          <a:endParaRPr lang="en-US"/>
        </a:p>
      </dgm:t>
    </dgm:pt>
    <dgm:pt modelId="{573076CB-A6EC-8E49-B34C-010499CDC625}" type="sibTrans" cxnId="{49612C39-44CF-C843-B079-2BF4ED8668EF}">
      <dgm:prSet/>
      <dgm:spPr/>
      <dgm:t>
        <a:bodyPr/>
        <a:lstStyle/>
        <a:p>
          <a:endParaRPr lang="en-US"/>
        </a:p>
      </dgm:t>
    </dgm:pt>
    <dgm:pt modelId="{7181FEB7-AB67-014D-AB1C-CCA63CDE341B}">
      <dgm:prSet custT="1"/>
      <dgm:spPr/>
      <dgm:t>
        <a:bodyPr/>
        <a:lstStyle/>
        <a:p>
          <a:r>
            <a:rPr lang="en-US" sz="1200" dirty="0" err="1" smtClean="0"/>
            <a:t>Jurnal</a:t>
          </a:r>
          <a:r>
            <a:rPr lang="en-US" sz="1200" dirty="0" smtClean="0"/>
            <a:t> </a:t>
          </a:r>
          <a:r>
            <a:rPr lang="en-US" sz="1200" dirty="0" err="1" smtClean="0"/>
            <a:t>ter-indeksasi</a:t>
          </a:r>
          <a:endParaRPr lang="en-US" sz="1200" dirty="0"/>
        </a:p>
      </dgm:t>
    </dgm:pt>
    <dgm:pt modelId="{F03656E8-3315-0E4F-908E-17431CB7A39D}" type="parTrans" cxnId="{7CC5684C-582F-7143-A76E-CB912C812EAE}">
      <dgm:prSet/>
      <dgm:spPr/>
      <dgm:t>
        <a:bodyPr/>
        <a:lstStyle/>
        <a:p>
          <a:endParaRPr lang="en-US"/>
        </a:p>
      </dgm:t>
    </dgm:pt>
    <dgm:pt modelId="{C704FF94-E5EA-7643-B403-849566731CE7}" type="sibTrans" cxnId="{7CC5684C-582F-7143-A76E-CB912C812EAE}">
      <dgm:prSet/>
      <dgm:spPr/>
      <dgm:t>
        <a:bodyPr/>
        <a:lstStyle/>
        <a:p>
          <a:endParaRPr lang="en-US"/>
        </a:p>
      </dgm:t>
    </dgm:pt>
    <dgm:pt modelId="{B156921F-5D48-496E-A4E4-B1060DA7D85C}" type="pres">
      <dgm:prSet presAssocID="{04CCD614-FC1D-40A8-A823-5E786A1CC2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FB4876C-3BB6-404B-907F-7EC2BA67601A}" type="pres">
      <dgm:prSet presAssocID="{E95CA05F-FC8F-4A8A-BA62-1DFD8D0DC43E}" presName="composite" presStyleCnt="0"/>
      <dgm:spPr/>
    </dgm:pt>
    <dgm:pt modelId="{8CA36832-4BEB-4F41-8449-E8C199B1F165}" type="pres">
      <dgm:prSet presAssocID="{E95CA05F-FC8F-4A8A-BA62-1DFD8D0DC43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8AA34-E3C4-4E06-865E-244CB12F5868}" type="pres">
      <dgm:prSet presAssocID="{E95CA05F-FC8F-4A8A-BA62-1DFD8D0DC43E}" presName="parSh" presStyleLbl="node1" presStyleIdx="0" presStyleCnt="4" custScaleY="65622" custLinFactNeighborY="-31751"/>
      <dgm:spPr/>
      <dgm:t>
        <a:bodyPr/>
        <a:lstStyle/>
        <a:p>
          <a:endParaRPr lang="en-US"/>
        </a:p>
      </dgm:t>
    </dgm:pt>
    <dgm:pt modelId="{D3ADA5BF-8CAC-470D-AEE7-254D766C6CBD}" type="pres">
      <dgm:prSet presAssocID="{E95CA05F-FC8F-4A8A-BA62-1DFD8D0DC43E}" presName="desTx" presStyleLbl="fgAcc1" presStyleIdx="0" presStyleCnt="4" custScaleX="120209" custLinFactNeighborX="1755" custLinFactNeighborY="7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6115F-29F2-4F83-9A0F-421AAFCCD282}" type="pres">
      <dgm:prSet presAssocID="{3793B28E-B948-431A-9EA7-C5A6D153CE64}" presName="sibTrans" presStyleLbl="sibTrans2D1" presStyleIdx="0" presStyleCnt="3"/>
      <dgm:spPr/>
      <dgm:t>
        <a:bodyPr/>
        <a:lstStyle/>
        <a:p>
          <a:endParaRPr lang="id-ID"/>
        </a:p>
      </dgm:t>
    </dgm:pt>
    <dgm:pt modelId="{943D8345-40DF-47DB-8BBB-802F6FFAB1EB}" type="pres">
      <dgm:prSet presAssocID="{3793B28E-B948-431A-9EA7-C5A6D153CE64}" presName="connTx" presStyleLbl="sibTrans2D1" presStyleIdx="0" presStyleCnt="3"/>
      <dgm:spPr/>
      <dgm:t>
        <a:bodyPr/>
        <a:lstStyle/>
        <a:p>
          <a:endParaRPr lang="id-ID"/>
        </a:p>
      </dgm:t>
    </dgm:pt>
    <dgm:pt modelId="{DB96F1AE-944D-459A-8C21-924898E5AE28}" type="pres">
      <dgm:prSet presAssocID="{87B02C29-0B7B-466D-89AF-84DB2B2D08A6}" presName="composite" presStyleCnt="0"/>
      <dgm:spPr/>
    </dgm:pt>
    <dgm:pt modelId="{731FFDF2-967B-4819-89E0-8F4AAF917A3A}" type="pres">
      <dgm:prSet presAssocID="{87B02C29-0B7B-466D-89AF-84DB2B2D08A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49090-EC8A-4E45-8B73-6641993FAD62}" type="pres">
      <dgm:prSet presAssocID="{87B02C29-0B7B-466D-89AF-84DB2B2D08A6}" presName="parSh" presStyleLbl="node1" presStyleIdx="1" presStyleCnt="4" custScaleY="63810" custLinFactNeighborY="-33644"/>
      <dgm:spPr/>
      <dgm:t>
        <a:bodyPr/>
        <a:lstStyle/>
        <a:p>
          <a:endParaRPr lang="en-US"/>
        </a:p>
      </dgm:t>
    </dgm:pt>
    <dgm:pt modelId="{499A358A-D094-415C-A45A-CC5F0E1B3CCE}" type="pres">
      <dgm:prSet presAssocID="{87B02C29-0B7B-466D-89AF-84DB2B2D08A6}" presName="desTx" presStyleLbl="fgAcc1" presStyleIdx="1" presStyleCnt="4" custScaleX="112010" custLinFactNeighborX="2915" custLinFactNeighborY="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C3187-8898-437F-90C3-CC0B8E644E70}" type="pres">
      <dgm:prSet presAssocID="{C2C0354B-BC15-4147-BB98-B29510DC1E2D}" presName="sibTrans" presStyleLbl="sibTrans2D1" presStyleIdx="1" presStyleCnt="3"/>
      <dgm:spPr/>
      <dgm:t>
        <a:bodyPr/>
        <a:lstStyle/>
        <a:p>
          <a:endParaRPr lang="id-ID"/>
        </a:p>
      </dgm:t>
    </dgm:pt>
    <dgm:pt modelId="{EC996E29-EAB1-4EB9-BF1B-2E585AAE00C5}" type="pres">
      <dgm:prSet presAssocID="{C2C0354B-BC15-4147-BB98-B29510DC1E2D}" presName="connTx" presStyleLbl="sibTrans2D1" presStyleIdx="1" presStyleCnt="3"/>
      <dgm:spPr/>
      <dgm:t>
        <a:bodyPr/>
        <a:lstStyle/>
        <a:p>
          <a:endParaRPr lang="id-ID"/>
        </a:p>
      </dgm:t>
    </dgm:pt>
    <dgm:pt modelId="{A94C5D38-3A6A-4BEE-BA79-E7CF7DEF0941}" type="pres">
      <dgm:prSet presAssocID="{126A5FC3-16E1-4385-949A-654E2017D5F4}" presName="composite" presStyleCnt="0"/>
      <dgm:spPr/>
    </dgm:pt>
    <dgm:pt modelId="{665D2919-7BF6-474E-96F7-68C8B01EBD5F}" type="pres">
      <dgm:prSet presAssocID="{126A5FC3-16E1-4385-949A-654E2017D5F4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6EB27A-4C27-47E6-9BC9-73DC9FA20B48}" type="pres">
      <dgm:prSet presAssocID="{126A5FC3-16E1-4385-949A-654E2017D5F4}" presName="parSh" presStyleLbl="node1" presStyleIdx="2" presStyleCnt="4" custScaleY="66236" custLinFactNeighborX="-3341" custLinFactNeighborY="-34564"/>
      <dgm:spPr/>
      <dgm:t>
        <a:bodyPr/>
        <a:lstStyle/>
        <a:p>
          <a:endParaRPr lang="id-ID"/>
        </a:p>
      </dgm:t>
    </dgm:pt>
    <dgm:pt modelId="{8029907B-2FD2-4E05-9B60-56DF758617D5}" type="pres">
      <dgm:prSet presAssocID="{126A5FC3-16E1-4385-949A-654E2017D5F4}" presName="desTx" presStyleLbl="fgAcc1" presStyleIdx="2" presStyleCnt="4" custScaleX="116394" custLinFactNeighborX="4074" custLinFactNeighborY="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32A7C-6155-43C8-93D1-4F952058FF6D}" type="pres">
      <dgm:prSet presAssocID="{E2A430FD-5961-4545-AA65-68CB9B1C8A2B}" presName="sibTrans" presStyleLbl="sibTrans2D1" presStyleIdx="2" presStyleCnt="3"/>
      <dgm:spPr/>
      <dgm:t>
        <a:bodyPr/>
        <a:lstStyle/>
        <a:p>
          <a:endParaRPr lang="id-ID"/>
        </a:p>
      </dgm:t>
    </dgm:pt>
    <dgm:pt modelId="{E553F64B-36FB-4379-B439-F102567E3390}" type="pres">
      <dgm:prSet presAssocID="{E2A430FD-5961-4545-AA65-68CB9B1C8A2B}" presName="connTx" presStyleLbl="sibTrans2D1" presStyleIdx="2" presStyleCnt="3"/>
      <dgm:spPr/>
      <dgm:t>
        <a:bodyPr/>
        <a:lstStyle/>
        <a:p>
          <a:endParaRPr lang="id-ID"/>
        </a:p>
      </dgm:t>
    </dgm:pt>
    <dgm:pt modelId="{3E00C9CC-F5D8-40E3-96A5-51C65F1126CB}" type="pres">
      <dgm:prSet presAssocID="{45F3E759-9274-4058-86DB-D312AAD2A3F6}" presName="composite" presStyleCnt="0"/>
      <dgm:spPr/>
    </dgm:pt>
    <dgm:pt modelId="{185DBFBC-713C-4344-971B-C33E00570E59}" type="pres">
      <dgm:prSet presAssocID="{45F3E759-9274-4058-86DB-D312AAD2A3F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E048E-55F3-4A16-93DC-107D4848C699}" type="pres">
      <dgm:prSet presAssocID="{45F3E759-9274-4058-86DB-D312AAD2A3F6}" presName="parSh" presStyleLbl="node1" presStyleIdx="3" presStyleCnt="4" custScaleY="59983" custLinFactNeighborY="-35626"/>
      <dgm:spPr/>
      <dgm:t>
        <a:bodyPr/>
        <a:lstStyle/>
        <a:p>
          <a:endParaRPr lang="en-US"/>
        </a:p>
      </dgm:t>
    </dgm:pt>
    <dgm:pt modelId="{DB527650-2A3D-4A6D-863F-AF70006629F1}" type="pres">
      <dgm:prSet presAssocID="{45F3E759-9274-4058-86DB-D312AAD2A3F6}" presName="desTx" presStyleLbl="fgAcc1" presStyleIdx="3" presStyleCnt="4" custScaleX="109773" custLinFactNeighborX="-347" custLinFactNeighborY="2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4ADC0-5158-4524-880B-494D8810B9E0}" type="presOf" srcId="{4FEC56CC-0064-4288-AAC8-AB808DABFCC2}" destId="{D3ADA5BF-8CAC-470D-AEE7-254D766C6CBD}" srcOrd="0" destOrd="1" presId="urn:microsoft.com/office/officeart/2005/8/layout/process3"/>
    <dgm:cxn modelId="{EBB8A635-B8ED-4688-8B14-DAB321812244}" srcId="{45F3E759-9274-4058-86DB-D312AAD2A3F6}" destId="{D80C0C53-81B4-4606-A9CB-0BB9F90E248C}" srcOrd="1" destOrd="0" parTransId="{143787A1-C8CC-4212-BA10-C321A9445A8C}" sibTransId="{AF64050C-E522-4632-B02D-0450900D486C}"/>
    <dgm:cxn modelId="{8F8352D8-98DC-431E-A4B2-6C966CE4D76A}" type="presOf" srcId="{E383BACE-D85B-48F9-ACC1-4DF137ED8AD4}" destId="{D3ADA5BF-8CAC-470D-AEE7-254D766C6CBD}" srcOrd="0" destOrd="0" presId="urn:microsoft.com/office/officeart/2005/8/layout/process3"/>
    <dgm:cxn modelId="{27ED33AA-EFD1-489E-8883-08D36674A461}" type="presOf" srcId="{E2A430FD-5961-4545-AA65-68CB9B1C8A2B}" destId="{92C32A7C-6155-43C8-93D1-4F952058FF6D}" srcOrd="0" destOrd="0" presId="urn:microsoft.com/office/officeart/2005/8/layout/process3"/>
    <dgm:cxn modelId="{49612C39-44CF-C843-B079-2BF4ED8668EF}" srcId="{45F3E759-9274-4058-86DB-D312AAD2A3F6}" destId="{89C3276E-2B2C-664C-8EA9-BECBB5DC8F02}" srcOrd="0" destOrd="0" parTransId="{2A281A16-9165-0048-AFFF-A9414F07CA72}" sibTransId="{573076CB-A6EC-8E49-B34C-010499CDC625}"/>
    <dgm:cxn modelId="{12CA24E0-A6C6-6846-AD3B-1380EA0E7431}" srcId="{E95CA05F-FC8F-4A8A-BA62-1DFD8D0DC43E}" destId="{7580BAD3-D964-7548-BB01-FC176598FB81}" srcOrd="4" destOrd="0" parTransId="{DDAD1B6C-D300-2E46-BF91-D4AB8102D700}" sibTransId="{B1EBC30F-3FAA-0A4A-B7EE-33EE32643FA0}"/>
    <dgm:cxn modelId="{E8D86E43-1571-461E-B3EA-49535FFFED33}" type="presOf" srcId="{C85A6B0A-6819-4FE1-85F5-3F924A8E574C}" destId="{499A358A-D094-415C-A45A-CC5F0E1B3CCE}" srcOrd="0" destOrd="0" presId="urn:microsoft.com/office/officeart/2005/8/layout/process3"/>
    <dgm:cxn modelId="{F920B420-4CE0-4E20-BA7E-17322356724C}" type="presOf" srcId="{45F3E759-9274-4058-86DB-D312AAD2A3F6}" destId="{185DBFBC-713C-4344-971B-C33E00570E59}" srcOrd="0" destOrd="0" presId="urn:microsoft.com/office/officeart/2005/8/layout/process3"/>
    <dgm:cxn modelId="{B56E0FC0-1AFF-4C55-9BEE-E615AFF5EE34}" type="presOf" srcId="{E95CA05F-FC8F-4A8A-BA62-1DFD8D0DC43E}" destId="{5878AA34-E3C4-4E06-865E-244CB12F5868}" srcOrd="1" destOrd="0" presId="urn:microsoft.com/office/officeart/2005/8/layout/process3"/>
    <dgm:cxn modelId="{3CD0AF24-6E75-4731-9B17-035C4482D378}" srcId="{45F3E759-9274-4058-86DB-D312AAD2A3F6}" destId="{F41EB064-3604-4B4D-81E7-5CF49762900F}" srcOrd="2" destOrd="0" parTransId="{69A20F99-5702-4B65-8EF0-43DFD37DAB52}" sibTransId="{CDE75E25-1DEC-43D2-82F2-E7DAE1C83B91}"/>
    <dgm:cxn modelId="{78FFBBEF-82EA-4EF1-9F99-6879AC650895}" type="presOf" srcId="{D80C0C53-81B4-4606-A9CB-0BB9F90E248C}" destId="{DB527650-2A3D-4A6D-863F-AF70006629F1}" srcOrd="0" destOrd="1" presId="urn:microsoft.com/office/officeart/2005/8/layout/process3"/>
    <dgm:cxn modelId="{67FB2D1E-6B48-42A2-8CC3-85474DDD5DE9}" type="presOf" srcId="{45F3E759-9274-4058-86DB-D312AAD2A3F6}" destId="{C86E048E-55F3-4A16-93DC-107D4848C699}" srcOrd="1" destOrd="0" presId="urn:microsoft.com/office/officeart/2005/8/layout/process3"/>
    <dgm:cxn modelId="{ABBC72C6-35C8-4BFE-949D-8A52230C467F}" type="presOf" srcId="{C2C0354B-BC15-4147-BB98-B29510DC1E2D}" destId="{2F1C3187-8898-437F-90C3-CC0B8E644E70}" srcOrd="0" destOrd="0" presId="urn:microsoft.com/office/officeart/2005/8/layout/process3"/>
    <dgm:cxn modelId="{53B42959-6115-42EC-AC44-E264CAF07C49}" type="presOf" srcId="{87B02C29-0B7B-466D-89AF-84DB2B2D08A6}" destId="{731FFDF2-967B-4819-89E0-8F4AAF917A3A}" srcOrd="0" destOrd="0" presId="urn:microsoft.com/office/officeart/2005/8/layout/process3"/>
    <dgm:cxn modelId="{70089491-082A-44CF-91E3-2658012FDEE8}" srcId="{126A5FC3-16E1-4385-949A-654E2017D5F4}" destId="{53FF311C-F060-4EF5-92C7-A87BCF1D80BF}" srcOrd="0" destOrd="0" parTransId="{368CC83C-1CFD-4A6E-9964-6D194B7A684E}" sibTransId="{DDA8F27F-1FC0-4679-B29C-BBC42436EFE9}"/>
    <dgm:cxn modelId="{F7D5A082-DEFC-5F4D-9690-7BD785E98ABF}" type="presOf" srcId="{7181FEB7-AB67-014D-AB1C-CCA63CDE341B}" destId="{DB527650-2A3D-4A6D-863F-AF70006629F1}" srcOrd="0" destOrd="3" presId="urn:microsoft.com/office/officeart/2005/8/layout/process3"/>
    <dgm:cxn modelId="{39A0D4CA-6BEE-4E0B-8D35-3969C9D73FA9}" type="presOf" srcId="{F41EB064-3604-4B4D-81E7-5CF49762900F}" destId="{DB527650-2A3D-4A6D-863F-AF70006629F1}" srcOrd="0" destOrd="2" presId="urn:microsoft.com/office/officeart/2005/8/layout/process3"/>
    <dgm:cxn modelId="{0BEBFE83-ECB2-A348-BD5C-D2C97D19E5C1}" type="presOf" srcId="{7580BAD3-D964-7548-BB01-FC176598FB81}" destId="{D3ADA5BF-8CAC-470D-AEE7-254D766C6CBD}" srcOrd="0" destOrd="4" presId="urn:microsoft.com/office/officeart/2005/8/layout/process3"/>
    <dgm:cxn modelId="{1DE38B52-D5E6-4C96-A257-983664B25989}" srcId="{E95CA05F-FC8F-4A8A-BA62-1DFD8D0DC43E}" destId="{7EFC75A0-8B30-48BF-B0A6-EEA0207753DF}" srcOrd="3" destOrd="0" parTransId="{48633F91-73F4-4743-86F9-60192304A1AB}" sibTransId="{BB1BC5F3-04AB-450E-B3D9-68656F38883A}"/>
    <dgm:cxn modelId="{E1BCA618-D21A-45F3-9568-72F3A155D4A9}" srcId="{E95CA05F-FC8F-4A8A-BA62-1DFD8D0DC43E}" destId="{4FEC56CC-0064-4288-AAC8-AB808DABFCC2}" srcOrd="1" destOrd="0" parTransId="{50027A67-A667-4FF0-B289-84492BAE9B82}" sibTransId="{4D7FF472-B74D-48B7-BD84-6F6482B05D4A}"/>
    <dgm:cxn modelId="{65FA0F69-A560-4CA2-A519-0331835C6149}" type="presOf" srcId="{04CCD614-FC1D-40A8-A823-5E786A1CC20C}" destId="{B156921F-5D48-496E-A4E4-B1060DA7D85C}" srcOrd="0" destOrd="0" presId="urn:microsoft.com/office/officeart/2005/8/layout/process3"/>
    <dgm:cxn modelId="{0AE731D9-AAF3-428D-8892-7614F05F5C65}" type="presOf" srcId="{E95CA05F-FC8F-4A8A-BA62-1DFD8D0DC43E}" destId="{8CA36832-4BEB-4F41-8449-E8C199B1F165}" srcOrd="0" destOrd="0" presId="urn:microsoft.com/office/officeart/2005/8/layout/process3"/>
    <dgm:cxn modelId="{7CC5684C-582F-7143-A76E-CB912C812EAE}" srcId="{45F3E759-9274-4058-86DB-D312AAD2A3F6}" destId="{7181FEB7-AB67-014D-AB1C-CCA63CDE341B}" srcOrd="3" destOrd="0" parTransId="{F03656E8-3315-0E4F-908E-17431CB7A39D}" sibTransId="{C704FF94-E5EA-7643-B403-849566731CE7}"/>
    <dgm:cxn modelId="{A2DF4A95-CE7C-634A-8F01-EFB819081C77}" type="presOf" srcId="{89C3276E-2B2C-664C-8EA9-BECBB5DC8F02}" destId="{DB527650-2A3D-4A6D-863F-AF70006629F1}" srcOrd="0" destOrd="0" presId="urn:microsoft.com/office/officeart/2005/8/layout/process3"/>
    <dgm:cxn modelId="{E4FE340F-AD84-40A0-B7DF-CF18FEE71CA7}" srcId="{E95CA05F-FC8F-4A8A-BA62-1DFD8D0DC43E}" destId="{E383BACE-D85B-48F9-ACC1-4DF137ED8AD4}" srcOrd="0" destOrd="0" parTransId="{D9787C01-985D-4204-AAF4-BC430489CFF5}" sibTransId="{12A438AC-1161-4B69-A8D7-BB6B9FC5707D}"/>
    <dgm:cxn modelId="{CC470665-2F2D-420E-81C7-EDCB5A0D97DD}" srcId="{87B02C29-0B7B-466D-89AF-84DB2B2D08A6}" destId="{C85A6B0A-6819-4FE1-85F5-3F924A8E574C}" srcOrd="0" destOrd="0" parTransId="{7E611671-3CF2-4EAE-8346-49BDD9909AB5}" sibTransId="{B21A5487-8B12-45C8-B5B1-9B0BC9019236}"/>
    <dgm:cxn modelId="{8AA96341-CEF5-4DD6-AFD7-747C908BAEBC}" type="presOf" srcId="{E2A430FD-5961-4545-AA65-68CB9B1C8A2B}" destId="{E553F64B-36FB-4379-B439-F102567E3390}" srcOrd="1" destOrd="0" presId="urn:microsoft.com/office/officeart/2005/8/layout/process3"/>
    <dgm:cxn modelId="{95C26EE5-271D-47A2-908B-5AB185AD6B0F}" type="presOf" srcId="{04AA41B1-F081-4833-A185-7E191EE9DC23}" destId="{D3ADA5BF-8CAC-470D-AEE7-254D766C6CBD}" srcOrd="0" destOrd="2" presId="urn:microsoft.com/office/officeart/2005/8/layout/process3"/>
    <dgm:cxn modelId="{4C1385EC-7C4D-4EEC-A92A-778A17C66E35}" type="presOf" srcId="{7EFC75A0-8B30-48BF-B0A6-EEA0207753DF}" destId="{D3ADA5BF-8CAC-470D-AEE7-254D766C6CBD}" srcOrd="0" destOrd="3" presId="urn:microsoft.com/office/officeart/2005/8/layout/process3"/>
    <dgm:cxn modelId="{5A23593D-BACE-4C20-B3F3-AD4804D3AB16}" type="presOf" srcId="{87B02C29-0B7B-466D-89AF-84DB2B2D08A6}" destId="{C5749090-EC8A-4E45-8B73-6641993FAD62}" srcOrd="1" destOrd="0" presId="urn:microsoft.com/office/officeart/2005/8/layout/process3"/>
    <dgm:cxn modelId="{0992FA3C-3C38-4445-8067-296C0F5C42CC}" srcId="{E95CA05F-FC8F-4A8A-BA62-1DFD8D0DC43E}" destId="{04AA41B1-F081-4833-A185-7E191EE9DC23}" srcOrd="2" destOrd="0" parTransId="{FE9C9F38-0358-4780-A52C-9094D0F70E41}" sibTransId="{487CAF2B-4D99-4DE5-B65D-7D776B790B4F}"/>
    <dgm:cxn modelId="{F075D88C-BAE5-4225-AB82-EFAC3D6C8C83}" srcId="{04CCD614-FC1D-40A8-A823-5E786A1CC20C}" destId="{45F3E759-9274-4058-86DB-D312AAD2A3F6}" srcOrd="3" destOrd="0" parTransId="{D0F9D192-D03E-40F6-9C53-0E21D8B805E2}" sibTransId="{BE9B736C-6B62-41DE-9684-571EE9B8762F}"/>
    <dgm:cxn modelId="{D587198A-C3D1-4DB9-8EE6-3ADE3A80C859}" srcId="{04CCD614-FC1D-40A8-A823-5E786A1CC20C}" destId="{126A5FC3-16E1-4385-949A-654E2017D5F4}" srcOrd="2" destOrd="0" parTransId="{ADCCE29A-42E0-46F0-8755-DE6DFDC25EEC}" sibTransId="{E2A430FD-5961-4545-AA65-68CB9B1C8A2B}"/>
    <dgm:cxn modelId="{DF62169E-0ACF-4386-B273-2CBF9C484139}" srcId="{04CCD614-FC1D-40A8-A823-5E786A1CC20C}" destId="{E95CA05F-FC8F-4A8A-BA62-1DFD8D0DC43E}" srcOrd="0" destOrd="0" parTransId="{A79C1F42-EEE5-4201-84EF-157F5FFE91DE}" sibTransId="{3793B28E-B948-431A-9EA7-C5A6D153CE64}"/>
    <dgm:cxn modelId="{04769B7B-4B33-443F-A926-332AC59FD62C}" type="presOf" srcId="{C2C0354B-BC15-4147-BB98-B29510DC1E2D}" destId="{EC996E29-EAB1-4EB9-BF1B-2E585AAE00C5}" srcOrd="1" destOrd="0" presId="urn:microsoft.com/office/officeart/2005/8/layout/process3"/>
    <dgm:cxn modelId="{6FE4AB48-0DA4-48B7-8A54-D13DBA58E62C}" srcId="{04CCD614-FC1D-40A8-A823-5E786A1CC20C}" destId="{87B02C29-0B7B-466D-89AF-84DB2B2D08A6}" srcOrd="1" destOrd="0" parTransId="{5EA588CA-8EFB-4F92-A300-EE29FC1E0BFD}" sibTransId="{C2C0354B-BC15-4147-BB98-B29510DC1E2D}"/>
    <dgm:cxn modelId="{8BA0A105-B92E-4F79-A246-B478467AC158}" type="presOf" srcId="{3793B28E-B948-431A-9EA7-C5A6D153CE64}" destId="{5196115F-29F2-4F83-9A0F-421AAFCCD282}" srcOrd="0" destOrd="0" presId="urn:microsoft.com/office/officeart/2005/8/layout/process3"/>
    <dgm:cxn modelId="{B5B6F4B9-6073-4AAA-A58C-67AFDC605AC0}" type="presOf" srcId="{3793B28E-B948-431A-9EA7-C5A6D153CE64}" destId="{943D8345-40DF-47DB-8BBB-802F6FFAB1EB}" srcOrd="1" destOrd="0" presId="urn:microsoft.com/office/officeart/2005/8/layout/process3"/>
    <dgm:cxn modelId="{95B67B90-BD42-4F1E-9133-B5BF426AA2CF}" type="presOf" srcId="{126A5FC3-16E1-4385-949A-654E2017D5F4}" destId="{665D2919-7BF6-474E-96F7-68C8B01EBD5F}" srcOrd="0" destOrd="0" presId="urn:microsoft.com/office/officeart/2005/8/layout/process3"/>
    <dgm:cxn modelId="{27EFC0C0-9973-47E2-9367-18EC7189EB92}" type="presOf" srcId="{126A5FC3-16E1-4385-949A-654E2017D5F4}" destId="{B46EB27A-4C27-47E6-9BC9-73DC9FA20B48}" srcOrd="1" destOrd="0" presId="urn:microsoft.com/office/officeart/2005/8/layout/process3"/>
    <dgm:cxn modelId="{32569C01-8B75-45C9-8B2E-4C345866B090}" type="presOf" srcId="{53FF311C-F060-4EF5-92C7-A87BCF1D80BF}" destId="{8029907B-2FD2-4E05-9B60-56DF758617D5}" srcOrd="0" destOrd="0" presId="urn:microsoft.com/office/officeart/2005/8/layout/process3"/>
    <dgm:cxn modelId="{BEA69BE6-BCD4-472C-95AE-46F1E11FC2D3}" type="presParOf" srcId="{B156921F-5D48-496E-A4E4-B1060DA7D85C}" destId="{9FB4876C-3BB6-404B-907F-7EC2BA67601A}" srcOrd="0" destOrd="0" presId="urn:microsoft.com/office/officeart/2005/8/layout/process3"/>
    <dgm:cxn modelId="{EEEB4994-7B99-4458-8502-AD3F8082DFE6}" type="presParOf" srcId="{9FB4876C-3BB6-404B-907F-7EC2BA67601A}" destId="{8CA36832-4BEB-4F41-8449-E8C199B1F165}" srcOrd="0" destOrd="0" presId="urn:microsoft.com/office/officeart/2005/8/layout/process3"/>
    <dgm:cxn modelId="{33CCCF28-6037-4C97-844D-75A0A90EC589}" type="presParOf" srcId="{9FB4876C-3BB6-404B-907F-7EC2BA67601A}" destId="{5878AA34-E3C4-4E06-865E-244CB12F5868}" srcOrd="1" destOrd="0" presId="urn:microsoft.com/office/officeart/2005/8/layout/process3"/>
    <dgm:cxn modelId="{01833A16-7D16-4BB6-9F28-C472EF563A94}" type="presParOf" srcId="{9FB4876C-3BB6-404B-907F-7EC2BA67601A}" destId="{D3ADA5BF-8CAC-470D-AEE7-254D766C6CBD}" srcOrd="2" destOrd="0" presId="urn:microsoft.com/office/officeart/2005/8/layout/process3"/>
    <dgm:cxn modelId="{0A4AFB15-7CC0-499A-8538-2A342A6CB115}" type="presParOf" srcId="{B156921F-5D48-496E-A4E4-B1060DA7D85C}" destId="{5196115F-29F2-4F83-9A0F-421AAFCCD282}" srcOrd="1" destOrd="0" presId="urn:microsoft.com/office/officeart/2005/8/layout/process3"/>
    <dgm:cxn modelId="{EA18D824-7D90-4980-8194-22B84A46DAD1}" type="presParOf" srcId="{5196115F-29F2-4F83-9A0F-421AAFCCD282}" destId="{943D8345-40DF-47DB-8BBB-802F6FFAB1EB}" srcOrd="0" destOrd="0" presId="urn:microsoft.com/office/officeart/2005/8/layout/process3"/>
    <dgm:cxn modelId="{DFCE9795-BE2B-419A-B05C-B338AAFAD7E7}" type="presParOf" srcId="{B156921F-5D48-496E-A4E4-B1060DA7D85C}" destId="{DB96F1AE-944D-459A-8C21-924898E5AE28}" srcOrd="2" destOrd="0" presId="urn:microsoft.com/office/officeart/2005/8/layout/process3"/>
    <dgm:cxn modelId="{004C5824-49FF-47DD-B1B1-06E733F61C2E}" type="presParOf" srcId="{DB96F1AE-944D-459A-8C21-924898E5AE28}" destId="{731FFDF2-967B-4819-89E0-8F4AAF917A3A}" srcOrd="0" destOrd="0" presId="urn:microsoft.com/office/officeart/2005/8/layout/process3"/>
    <dgm:cxn modelId="{BAFDABE6-4A0C-4A01-A6BD-756F43AA6C43}" type="presParOf" srcId="{DB96F1AE-944D-459A-8C21-924898E5AE28}" destId="{C5749090-EC8A-4E45-8B73-6641993FAD62}" srcOrd="1" destOrd="0" presId="urn:microsoft.com/office/officeart/2005/8/layout/process3"/>
    <dgm:cxn modelId="{CFF2F57E-7A4A-4C59-AEA0-DDC24A8D6A09}" type="presParOf" srcId="{DB96F1AE-944D-459A-8C21-924898E5AE28}" destId="{499A358A-D094-415C-A45A-CC5F0E1B3CCE}" srcOrd="2" destOrd="0" presId="urn:microsoft.com/office/officeart/2005/8/layout/process3"/>
    <dgm:cxn modelId="{3B42B1DE-BE59-49BE-A539-FEC39BC9CEFA}" type="presParOf" srcId="{B156921F-5D48-496E-A4E4-B1060DA7D85C}" destId="{2F1C3187-8898-437F-90C3-CC0B8E644E70}" srcOrd="3" destOrd="0" presId="urn:microsoft.com/office/officeart/2005/8/layout/process3"/>
    <dgm:cxn modelId="{AF0903E1-1B8B-4B26-B387-DCFF9D08DE81}" type="presParOf" srcId="{2F1C3187-8898-437F-90C3-CC0B8E644E70}" destId="{EC996E29-EAB1-4EB9-BF1B-2E585AAE00C5}" srcOrd="0" destOrd="0" presId="urn:microsoft.com/office/officeart/2005/8/layout/process3"/>
    <dgm:cxn modelId="{C7B2318E-8F38-4974-922B-0AD20F839A5D}" type="presParOf" srcId="{B156921F-5D48-496E-A4E4-B1060DA7D85C}" destId="{A94C5D38-3A6A-4BEE-BA79-E7CF7DEF0941}" srcOrd="4" destOrd="0" presId="urn:microsoft.com/office/officeart/2005/8/layout/process3"/>
    <dgm:cxn modelId="{46563CDF-90C3-4E4C-AF2E-306F3189A774}" type="presParOf" srcId="{A94C5D38-3A6A-4BEE-BA79-E7CF7DEF0941}" destId="{665D2919-7BF6-474E-96F7-68C8B01EBD5F}" srcOrd="0" destOrd="0" presId="urn:microsoft.com/office/officeart/2005/8/layout/process3"/>
    <dgm:cxn modelId="{B81FDE57-AC9E-4ED0-9669-53DB302A5427}" type="presParOf" srcId="{A94C5D38-3A6A-4BEE-BA79-E7CF7DEF0941}" destId="{B46EB27A-4C27-47E6-9BC9-73DC9FA20B48}" srcOrd="1" destOrd="0" presId="urn:microsoft.com/office/officeart/2005/8/layout/process3"/>
    <dgm:cxn modelId="{C2F442A6-FE5F-44B3-BD06-300DBB8A931C}" type="presParOf" srcId="{A94C5D38-3A6A-4BEE-BA79-E7CF7DEF0941}" destId="{8029907B-2FD2-4E05-9B60-56DF758617D5}" srcOrd="2" destOrd="0" presId="urn:microsoft.com/office/officeart/2005/8/layout/process3"/>
    <dgm:cxn modelId="{4E85073A-E0F5-4072-B6E8-12B9D7E4A4D9}" type="presParOf" srcId="{B156921F-5D48-496E-A4E4-B1060DA7D85C}" destId="{92C32A7C-6155-43C8-93D1-4F952058FF6D}" srcOrd="5" destOrd="0" presId="urn:microsoft.com/office/officeart/2005/8/layout/process3"/>
    <dgm:cxn modelId="{F1DD10EB-65B8-4394-8443-A10C90B57FF2}" type="presParOf" srcId="{92C32A7C-6155-43C8-93D1-4F952058FF6D}" destId="{E553F64B-36FB-4379-B439-F102567E3390}" srcOrd="0" destOrd="0" presId="urn:microsoft.com/office/officeart/2005/8/layout/process3"/>
    <dgm:cxn modelId="{92D7B82A-7A9F-4207-8E66-4E6235509B69}" type="presParOf" srcId="{B156921F-5D48-496E-A4E4-B1060DA7D85C}" destId="{3E00C9CC-F5D8-40E3-96A5-51C65F1126CB}" srcOrd="6" destOrd="0" presId="urn:microsoft.com/office/officeart/2005/8/layout/process3"/>
    <dgm:cxn modelId="{162246A6-4D77-4B5A-B866-DAA937EEC81F}" type="presParOf" srcId="{3E00C9CC-F5D8-40E3-96A5-51C65F1126CB}" destId="{185DBFBC-713C-4344-971B-C33E00570E59}" srcOrd="0" destOrd="0" presId="urn:microsoft.com/office/officeart/2005/8/layout/process3"/>
    <dgm:cxn modelId="{204F3555-1ABE-452F-A335-F96D7C051D71}" type="presParOf" srcId="{3E00C9CC-F5D8-40E3-96A5-51C65F1126CB}" destId="{C86E048E-55F3-4A16-93DC-107D4848C699}" srcOrd="1" destOrd="0" presId="urn:microsoft.com/office/officeart/2005/8/layout/process3"/>
    <dgm:cxn modelId="{8BC01F1C-2454-408B-BA04-9A2FA13C2F32}" type="presParOf" srcId="{3E00C9CC-F5D8-40E3-96A5-51C65F1126CB}" destId="{DB527650-2A3D-4A6D-863F-AF70006629F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293F67-5450-4F0B-A21E-EA9DB164481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3571C7A5-C01C-4CFB-B1B3-A5EDFF03A6EB}">
      <dgm:prSet phldrT="[Text]"/>
      <dgm:spPr/>
      <dgm:t>
        <a:bodyPr/>
        <a:lstStyle/>
        <a:p>
          <a:r>
            <a:rPr lang="en-US" dirty="0" smtClean="0"/>
            <a:t>2024</a:t>
          </a:r>
          <a:endParaRPr lang="en-US" dirty="0"/>
        </a:p>
      </dgm:t>
    </dgm:pt>
    <dgm:pt modelId="{517C82A7-3713-4619-A475-19BD43D65C9D}" type="parTrans" cxnId="{B1B5E41A-5032-4459-823C-04DAF032BFE6}">
      <dgm:prSet/>
      <dgm:spPr/>
      <dgm:t>
        <a:bodyPr/>
        <a:lstStyle/>
        <a:p>
          <a:endParaRPr lang="en-US"/>
        </a:p>
      </dgm:t>
    </dgm:pt>
    <dgm:pt modelId="{DB7742F5-BACC-4736-B412-634F55C304A1}" type="sibTrans" cxnId="{B1B5E41A-5032-4459-823C-04DAF032BFE6}">
      <dgm:prSet/>
      <dgm:spPr/>
      <dgm:t>
        <a:bodyPr/>
        <a:lstStyle/>
        <a:p>
          <a:endParaRPr lang="en-US"/>
        </a:p>
      </dgm:t>
    </dgm:pt>
    <dgm:pt modelId="{07BC0B1E-1F7E-46D0-B9E8-CB952B2D80EB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E140C9C3-5BA9-441E-BD97-9DD33297F989}" type="parTrans" cxnId="{318B11C4-B498-4F7C-852A-BE7C9A78C517}">
      <dgm:prSet/>
      <dgm:spPr/>
      <dgm:t>
        <a:bodyPr/>
        <a:lstStyle/>
        <a:p>
          <a:endParaRPr lang="en-US"/>
        </a:p>
      </dgm:t>
    </dgm:pt>
    <dgm:pt modelId="{E9F06331-8827-42BC-9404-BCAE457A75B6}" type="sibTrans" cxnId="{318B11C4-B498-4F7C-852A-BE7C9A78C517}">
      <dgm:prSet/>
      <dgm:spPr/>
      <dgm:t>
        <a:bodyPr/>
        <a:lstStyle/>
        <a:p>
          <a:endParaRPr lang="en-US"/>
        </a:p>
      </dgm:t>
    </dgm:pt>
    <dgm:pt modelId="{C9C4DB21-B633-4B57-A235-1777675CAF40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61886F4C-E46C-4CE1-8D67-FA00F5893556}" type="parTrans" cxnId="{106BD169-6FC5-427F-A7BE-2740E8CA09A4}">
      <dgm:prSet/>
      <dgm:spPr/>
      <dgm:t>
        <a:bodyPr/>
        <a:lstStyle/>
        <a:p>
          <a:endParaRPr lang="en-US"/>
        </a:p>
      </dgm:t>
    </dgm:pt>
    <dgm:pt modelId="{2591A7E5-EF6E-4899-ABD1-41568CEA1A51}" type="sibTrans" cxnId="{106BD169-6FC5-427F-A7BE-2740E8CA09A4}">
      <dgm:prSet/>
      <dgm:spPr/>
      <dgm:t>
        <a:bodyPr/>
        <a:lstStyle/>
        <a:p>
          <a:endParaRPr lang="en-US"/>
        </a:p>
      </dgm:t>
    </dgm:pt>
    <dgm:pt modelId="{90A29BEC-3C22-4EFD-8177-E74153709834}">
      <dgm:prSet phldrT="[Text]"/>
      <dgm:spPr/>
      <dgm:t>
        <a:bodyPr/>
        <a:lstStyle/>
        <a:p>
          <a:r>
            <a:rPr lang="en-US" dirty="0" smtClean="0"/>
            <a:t>1 : 5</a:t>
          </a:r>
          <a:endParaRPr lang="en-US" dirty="0"/>
        </a:p>
      </dgm:t>
    </dgm:pt>
    <dgm:pt modelId="{A4896A12-44AC-4E28-A8DB-0B042565FF66}" type="parTrans" cxnId="{768FD8AC-FA5B-40C8-869F-6896CAFF322A}">
      <dgm:prSet/>
      <dgm:spPr/>
      <dgm:t>
        <a:bodyPr/>
        <a:lstStyle/>
        <a:p>
          <a:endParaRPr lang="en-US"/>
        </a:p>
      </dgm:t>
    </dgm:pt>
    <dgm:pt modelId="{823A62B7-4FDC-4051-8985-60A2930D62E6}" type="sibTrans" cxnId="{768FD8AC-FA5B-40C8-869F-6896CAFF322A}">
      <dgm:prSet/>
      <dgm:spPr/>
      <dgm:t>
        <a:bodyPr/>
        <a:lstStyle/>
        <a:p>
          <a:endParaRPr lang="en-US"/>
        </a:p>
      </dgm:t>
    </dgm:pt>
    <dgm:pt modelId="{94E265CD-1251-BA4A-B2F6-73FDC72597F9}">
      <dgm:prSet phldrT="[Text]"/>
      <dgm:spPr/>
      <dgm:t>
        <a:bodyPr/>
        <a:lstStyle/>
        <a:p>
          <a:r>
            <a:rPr lang="en-US" dirty="0" smtClean="0"/>
            <a:t>1 : 4</a:t>
          </a:r>
          <a:endParaRPr lang="en-US" dirty="0"/>
        </a:p>
      </dgm:t>
    </dgm:pt>
    <dgm:pt modelId="{65EA764A-052A-0844-A703-B16ABE761A7B}" type="parTrans" cxnId="{4E4B92EB-AF94-7840-BAF9-209C3889ACB6}">
      <dgm:prSet/>
      <dgm:spPr/>
      <dgm:t>
        <a:bodyPr/>
        <a:lstStyle/>
        <a:p>
          <a:endParaRPr lang="en-US"/>
        </a:p>
      </dgm:t>
    </dgm:pt>
    <dgm:pt modelId="{B008B0C2-2673-5148-9C84-A3F2001DF308}" type="sibTrans" cxnId="{4E4B92EB-AF94-7840-BAF9-209C3889ACB6}">
      <dgm:prSet/>
      <dgm:spPr/>
      <dgm:t>
        <a:bodyPr/>
        <a:lstStyle/>
        <a:p>
          <a:endParaRPr lang="en-US"/>
        </a:p>
      </dgm:t>
    </dgm:pt>
    <dgm:pt modelId="{9A06D3BA-6AD2-B14A-8E90-56214D1852C6}">
      <dgm:prSet phldrT="[Text]"/>
      <dgm:spPr/>
      <dgm:t>
        <a:bodyPr/>
        <a:lstStyle/>
        <a:p>
          <a:r>
            <a:rPr lang="en-US" dirty="0" smtClean="0"/>
            <a:t>1 : 3</a:t>
          </a:r>
          <a:endParaRPr lang="en-US" dirty="0"/>
        </a:p>
      </dgm:t>
    </dgm:pt>
    <dgm:pt modelId="{2B4D3C11-1D51-8B48-BD2E-71FEC42C6237}" type="parTrans" cxnId="{E9EC78E3-0649-9D47-A807-1917B4B55E3C}">
      <dgm:prSet/>
      <dgm:spPr/>
      <dgm:t>
        <a:bodyPr/>
        <a:lstStyle/>
        <a:p>
          <a:endParaRPr lang="en-US"/>
        </a:p>
      </dgm:t>
    </dgm:pt>
    <dgm:pt modelId="{47D6B23C-9C20-FE4E-9511-A130F2163B3D}" type="sibTrans" cxnId="{E9EC78E3-0649-9D47-A807-1917B4B55E3C}">
      <dgm:prSet/>
      <dgm:spPr/>
      <dgm:t>
        <a:bodyPr/>
        <a:lstStyle/>
        <a:p>
          <a:endParaRPr lang="en-US"/>
        </a:p>
      </dgm:t>
    </dgm:pt>
    <dgm:pt modelId="{01FBE774-CC44-4AE9-8AB0-303B31EDAA2E}" type="pres">
      <dgm:prSet presAssocID="{DE293F67-5450-4F0B-A21E-EA9DB164481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48429E0-FBD4-2547-A185-617D517537DF}" type="pres">
      <dgm:prSet presAssocID="{07BC0B1E-1F7E-46D0-B9E8-CB952B2D80EB}" presName="horFlow" presStyleCnt="0"/>
      <dgm:spPr/>
    </dgm:pt>
    <dgm:pt modelId="{E540EE93-A2C8-9B40-A221-CE1D572FD8BA}" type="pres">
      <dgm:prSet presAssocID="{07BC0B1E-1F7E-46D0-B9E8-CB952B2D80EB}" presName="bigChev" presStyleLbl="node1" presStyleIdx="0" presStyleCnt="3"/>
      <dgm:spPr/>
      <dgm:t>
        <a:bodyPr/>
        <a:lstStyle/>
        <a:p>
          <a:endParaRPr lang="en-US"/>
        </a:p>
      </dgm:t>
    </dgm:pt>
    <dgm:pt modelId="{3261B531-EB5B-944F-8AC7-A65CE6A11088}" type="pres">
      <dgm:prSet presAssocID="{A4896A12-44AC-4E28-A8DB-0B042565FF66}" presName="parTrans" presStyleCnt="0"/>
      <dgm:spPr/>
    </dgm:pt>
    <dgm:pt modelId="{EC54A052-6EEF-4765-81C0-5275E9C584E5}" type="pres">
      <dgm:prSet presAssocID="{90A29BEC-3C22-4EFD-8177-E74153709834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405F3-0F31-1541-9920-ACBB91EA6BAC}" type="pres">
      <dgm:prSet presAssocID="{07BC0B1E-1F7E-46D0-B9E8-CB952B2D80EB}" presName="vSp" presStyleCnt="0"/>
      <dgm:spPr/>
    </dgm:pt>
    <dgm:pt modelId="{64C9F280-E33B-6240-B1F8-B8AAFFC5B557}" type="pres">
      <dgm:prSet presAssocID="{C9C4DB21-B633-4B57-A235-1777675CAF40}" presName="horFlow" presStyleCnt="0"/>
      <dgm:spPr/>
    </dgm:pt>
    <dgm:pt modelId="{EDF5BE5C-2838-A64E-9369-B8D9ADD178A1}" type="pres">
      <dgm:prSet presAssocID="{C9C4DB21-B633-4B57-A235-1777675CAF40}" presName="bigChev" presStyleLbl="node1" presStyleIdx="1" presStyleCnt="3"/>
      <dgm:spPr/>
      <dgm:t>
        <a:bodyPr/>
        <a:lstStyle/>
        <a:p>
          <a:endParaRPr lang="en-US"/>
        </a:p>
      </dgm:t>
    </dgm:pt>
    <dgm:pt modelId="{A7129006-4775-5C40-AFFC-7ED6DFA38E46}" type="pres">
      <dgm:prSet presAssocID="{65EA764A-052A-0844-A703-B16ABE761A7B}" presName="parTrans" presStyleCnt="0"/>
      <dgm:spPr/>
    </dgm:pt>
    <dgm:pt modelId="{38DD97C9-3402-6E41-A9C8-2F0F6D29E9F5}" type="pres">
      <dgm:prSet presAssocID="{94E265CD-1251-BA4A-B2F6-73FDC72597F9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B8233-A8CD-6B40-AB91-A507F79B7146}" type="pres">
      <dgm:prSet presAssocID="{C9C4DB21-B633-4B57-A235-1777675CAF40}" presName="vSp" presStyleCnt="0"/>
      <dgm:spPr/>
    </dgm:pt>
    <dgm:pt modelId="{66448F18-84DB-412F-95C7-2FCD3CBFB3CE}" type="pres">
      <dgm:prSet presAssocID="{3571C7A5-C01C-4CFB-B1B3-A5EDFF03A6EB}" presName="horFlow" presStyleCnt="0"/>
      <dgm:spPr/>
    </dgm:pt>
    <dgm:pt modelId="{F2675358-6540-4396-85BC-764B840B024C}" type="pres">
      <dgm:prSet presAssocID="{3571C7A5-C01C-4CFB-B1B3-A5EDFF03A6EB}" presName="bigChev" presStyleLbl="node1" presStyleIdx="2" presStyleCnt="3"/>
      <dgm:spPr/>
      <dgm:t>
        <a:bodyPr/>
        <a:lstStyle/>
        <a:p>
          <a:endParaRPr lang="en-US"/>
        </a:p>
      </dgm:t>
    </dgm:pt>
    <dgm:pt modelId="{00D167F6-542B-1147-B54A-99CBAD0820E5}" type="pres">
      <dgm:prSet presAssocID="{2B4D3C11-1D51-8B48-BD2E-71FEC42C6237}" presName="parTrans" presStyleCnt="0"/>
      <dgm:spPr/>
    </dgm:pt>
    <dgm:pt modelId="{7BD37A77-0FE5-0A44-A9BD-EA6EB6E151EE}" type="pres">
      <dgm:prSet presAssocID="{9A06D3BA-6AD2-B14A-8E90-56214D1852C6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B92EB-AF94-7840-BAF9-209C3889ACB6}" srcId="{C9C4DB21-B633-4B57-A235-1777675CAF40}" destId="{94E265CD-1251-BA4A-B2F6-73FDC72597F9}" srcOrd="0" destOrd="0" parTransId="{65EA764A-052A-0844-A703-B16ABE761A7B}" sibTransId="{B008B0C2-2673-5148-9C84-A3F2001DF308}"/>
    <dgm:cxn modelId="{B9FFFE49-6E3B-9246-A9EE-ABB083E89151}" type="presOf" srcId="{C9C4DB21-B633-4B57-A235-1777675CAF40}" destId="{EDF5BE5C-2838-A64E-9369-B8D9ADD178A1}" srcOrd="0" destOrd="0" presId="urn:microsoft.com/office/officeart/2005/8/layout/lProcess3"/>
    <dgm:cxn modelId="{7BA77FEB-B962-495C-B6C1-084823FDD362}" type="presOf" srcId="{3571C7A5-C01C-4CFB-B1B3-A5EDFF03A6EB}" destId="{F2675358-6540-4396-85BC-764B840B024C}" srcOrd="0" destOrd="0" presId="urn:microsoft.com/office/officeart/2005/8/layout/lProcess3"/>
    <dgm:cxn modelId="{ECF41239-092F-49C4-B5B7-777A91AC312C}" type="presOf" srcId="{DE293F67-5450-4F0B-A21E-EA9DB1644819}" destId="{01FBE774-CC44-4AE9-8AB0-303B31EDAA2E}" srcOrd="0" destOrd="0" presId="urn:microsoft.com/office/officeart/2005/8/layout/lProcess3"/>
    <dgm:cxn modelId="{E9EC78E3-0649-9D47-A807-1917B4B55E3C}" srcId="{3571C7A5-C01C-4CFB-B1B3-A5EDFF03A6EB}" destId="{9A06D3BA-6AD2-B14A-8E90-56214D1852C6}" srcOrd="0" destOrd="0" parTransId="{2B4D3C11-1D51-8B48-BD2E-71FEC42C6237}" sibTransId="{47D6B23C-9C20-FE4E-9511-A130F2163B3D}"/>
    <dgm:cxn modelId="{768FD8AC-FA5B-40C8-869F-6896CAFF322A}" srcId="{07BC0B1E-1F7E-46D0-B9E8-CB952B2D80EB}" destId="{90A29BEC-3C22-4EFD-8177-E74153709834}" srcOrd="0" destOrd="0" parTransId="{A4896A12-44AC-4E28-A8DB-0B042565FF66}" sibTransId="{823A62B7-4FDC-4051-8985-60A2930D62E6}"/>
    <dgm:cxn modelId="{3A8EF039-12FE-BE49-A588-B4E1E8E7925D}" type="presOf" srcId="{9A06D3BA-6AD2-B14A-8E90-56214D1852C6}" destId="{7BD37A77-0FE5-0A44-A9BD-EA6EB6E151EE}" srcOrd="0" destOrd="0" presId="urn:microsoft.com/office/officeart/2005/8/layout/lProcess3"/>
    <dgm:cxn modelId="{318B11C4-B498-4F7C-852A-BE7C9A78C517}" srcId="{DE293F67-5450-4F0B-A21E-EA9DB1644819}" destId="{07BC0B1E-1F7E-46D0-B9E8-CB952B2D80EB}" srcOrd="0" destOrd="0" parTransId="{E140C9C3-5BA9-441E-BD97-9DD33297F989}" sibTransId="{E9F06331-8827-42BC-9404-BCAE457A75B6}"/>
    <dgm:cxn modelId="{5C603D48-99FF-8F4C-A230-8B2724464AF7}" type="presOf" srcId="{94E265CD-1251-BA4A-B2F6-73FDC72597F9}" destId="{38DD97C9-3402-6E41-A9C8-2F0F6D29E9F5}" srcOrd="0" destOrd="0" presId="urn:microsoft.com/office/officeart/2005/8/layout/lProcess3"/>
    <dgm:cxn modelId="{106BD169-6FC5-427F-A7BE-2740E8CA09A4}" srcId="{DE293F67-5450-4F0B-A21E-EA9DB1644819}" destId="{C9C4DB21-B633-4B57-A235-1777675CAF40}" srcOrd="1" destOrd="0" parTransId="{61886F4C-E46C-4CE1-8D67-FA00F5893556}" sibTransId="{2591A7E5-EF6E-4899-ABD1-41568CEA1A51}"/>
    <dgm:cxn modelId="{1AFE3848-EB8C-C848-932B-552069E36C6A}" type="presOf" srcId="{07BC0B1E-1F7E-46D0-B9E8-CB952B2D80EB}" destId="{E540EE93-A2C8-9B40-A221-CE1D572FD8BA}" srcOrd="0" destOrd="0" presId="urn:microsoft.com/office/officeart/2005/8/layout/lProcess3"/>
    <dgm:cxn modelId="{B1B5E41A-5032-4459-823C-04DAF032BFE6}" srcId="{DE293F67-5450-4F0B-A21E-EA9DB1644819}" destId="{3571C7A5-C01C-4CFB-B1B3-A5EDFF03A6EB}" srcOrd="2" destOrd="0" parTransId="{517C82A7-3713-4619-A475-19BD43D65C9D}" sibTransId="{DB7742F5-BACC-4736-B412-634F55C304A1}"/>
    <dgm:cxn modelId="{DAE61025-15A6-7A4F-A07D-CD49D8A593DA}" type="presOf" srcId="{90A29BEC-3C22-4EFD-8177-E74153709834}" destId="{EC54A052-6EEF-4765-81C0-5275E9C584E5}" srcOrd="0" destOrd="0" presId="urn:microsoft.com/office/officeart/2005/8/layout/lProcess3"/>
    <dgm:cxn modelId="{979DCE93-B6B6-EB4A-84D0-DB9CBF79BEEE}" type="presParOf" srcId="{01FBE774-CC44-4AE9-8AB0-303B31EDAA2E}" destId="{848429E0-FBD4-2547-A185-617D517537DF}" srcOrd="0" destOrd="0" presId="urn:microsoft.com/office/officeart/2005/8/layout/lProcess3"/>
    <dgm:cxn modelId="{B607F675-7139-EE45-99BF-3437A88EBD4E}" type="presParOf" srcId="{848429E0-FBD4-2547-A185-617D517537DF}" destId="{E540EE93-A2C8-9B40-A221-CE1D572FD8BA}" srcOrd="0" destOrd="0" presId="urn:microsoft.com/office/officeart/2005/8/layout/lProcess3"/>
    <dgm:cxn modelId="{519C4A36-5B73-4446-BCE4-464B72990CC8}" type="presParOf" srcId="{848429E0-FBD4-2547-A185-617D517537DF}" destId="{3261B531-EB5B-944F-8AC7-A65CE6A11088}" srcOrd="1" destOrd="0" presId="urn:microsoft.com/office/officeart/2005/8/layout/lProcess3"/>
    <dgm:cxn modelId="{5646071C-338C-2347-9258-E13613CB8D00}" type="presParOf" srcId="{848429E0-FBD4-2547-A185-617D517537DF}" destId="{EC54A052-6EEF-4765-81C0-5275E9C584E5}" srcOrd="2" destOrd="0" presId="urn:microsoft.com/office/officeart/2005/8/layout/lProcess3"/>
    <dgm:cxn modelId="{705A9294-ACA1-164B-9434-292AF1513E02}" type="presParOf" srcId="{01FBE774-CC44-4AE9-8AB0-303B31EDAA2E}" destId="{A6C405F3-0F31-1541-9920-ACBB91EA6BAC}" srcOrd="1" destOrd="0" presId="urn:microsoft.com/office/officeart/2005/8/layout/lProcess3"/>
    <dgm:cxn modelId="{9216C973-E370-0048-B830-C23A51A4E53D}" type="presParOf" srcId="{01FBE774-CC44-4AE9-8AB0-303B31EDAA2E}" destId="{64C9F280-E33B-6240-B1F8-B8AAFFC5B557}" srcOrd="2" destOrd="0" presId="urn:microsoft.com/office/officeart/2005/8/layout/lProcess3"/>
    <dgm:cxn modelId="{6CCA54A1-B1D8-7445-8A13-6069798E06C3}" type="presParOf" srcId="{64C9F280-E33B-6240-B1F8-B8AAFFC5B557}" destId="{EDF5BE5C-2838-A64E-9369-B8D9ADD178A1}" srcOrd="0" destOrd="0" presId="urn:microsoft.com/office/officeart/2005/8/layout/lProcess3"/>
    <dgm:cxn modelId="{A1FB73E4-1752-804F-ABF7-C3614215E954}" type="presParOf" srcId="{64C9F280-E33B-6240-B1F8-B8AAFFC5B557}" destId="{A7129006-4775-5C40-AFFC-7ED6DFA38E46}" srcOrd="1" destOrd="0" presId="urn:microsoft.com/office/officeart/2005/8/layout/lProcess3"/>
    <dgm:cxn modelId="{69AE232B-56DA-B249-9D4A-2D30B7BDC227}" type="presParOf" srcId="{64C9F280-E33B-6240-B1F8-B8AAFFC5B557}" destId="{38DD97C9-3402-6E41-A9C8-2F0F6D29E9F5}" srcOrd="2" destOrd="0" presId="urn:microsoft.com/office/officeart/2005/8/layout/lProcess3"/>
    <dgm:cxn modelId="{44F1561A-4D8E-7344-A748-1C1D32567B33}" type="presParOf" srcId="{01FBE774-CC44-4AE9-8AB0-303B31EDAA2E}" destId="{399B8233-A8CD-6B40-AB91-A507F79B7146}" srcOrd="3" destOrd="0" presId="urn:microsoft.com/office/officeart/2005/8/layout/lProcess3"/>
    <dgm:cxn modelId="{98A77971-2F0F-454E-85B2-2E37EEFBF67E}" type="presParOf" srcId="{01FBE774-CC44-4AE9-8AB0-303B31EDAA2E}" destId="{66448F18-84DB-412F-95C7-2FCD3CBFB3CE}" srcOrd="4" destOrd="0" presId="urn:microsoft.com/office/officeart/2005/8/layout/lProcess3"/>
    <dgm:cxn modelId="{F9D53134-F446-47BD-8EA3-345DC1CED50B}" type="presParOf" srcId="{66448F18-84DB-412F-95C7-2FCD3CBFB3CE}" destId="{F2675358-6540-4396-85BC-764B840B024C}" srcOrd="0" destOrd="0" presId="urn:microsoft.com/office/officeart/2005/8/layout/lProcess3"/>
    <dgm:cxn modelId="{E0D9D75A-0F88-0B40-9AE4-1791E31C7D99}" type="presParOf" srcId="{66448F18-84DB-412F-95C7-2FCD3CBFB3CE}" destId="{00D167F6-542B-1147-B54A-99CBAD0820E5}" srcOrd="1" destOrd="0" presId="urn:microsoft.com/office/officeart/2005/8/layout/lProcess3"/>
    <dgm:cxn modelId="{8C7D611E-91D0-9A49-AECE-E146D4EDC42D}" type="presParOf" srcId="{66448F18-84DB-412F-95C7-2FCD3CBFB3CE}" destId="{7BD37A77-0FE5-0A44-A9BD-EA6EB6E151E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6D6053-FFB6-1242-92D2-5430A98707B2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4A352-850A-B242-9EC2-57A3A25D897E}">
      <dgm:prSet phldrT="[Text]" custT="1"/>
      <dgm:spPr/>
      <dgm:t>
        <a:bodyPr vert="vert270"/>
        <a:lstStyle/>
        <a:p>
          <a:r>
            <a:rPr lang="en-US" sz="2400" i="1" dirty="0" smtClean="0">
              <a:solidFill>
                <a:srgbClr val="000000"/>
              </a:solidFill>
            </a:rPr>
            <a:t>Research University</a:t>
          </a:r>
        </a:p>
        <a:p>
          <a:r>
            <a:rPr lang="en-US" sz="2000" i="1" dirty="0" smtClean="0">
              <a:solidFill>
                <a:srgbClr val="000000"/>
              </a:solidFill>
            </a:rPr>
            <a:t>Promoting Islam</a:t>
          </a:r>
          <a:endParaRPr lang="en-US" sz="2000" i="1" dirty="0">
            <a:solidFill>
              <a:srgbClr val="000000"/>
            </a:solidFill>
          </a:endParaRPr>
        </a:p>
      </dgm:t>
    </dgm:pt>
    <dgm:pt modelId="{02710BEF-90F9-7045-BE6A-6BFF5CA565F8}" type="parTrans" cxnId="{82111E39-3C4F-A940-8FF9-B28E2ADC88CA}">
      <dgm:prSet/>
      <dgm:spPr/>
      <dgm:t>
        <a:bodyPr/>
        <a:lstStyle/>
        <a:p>
          <a:endParaRPr lang="en-US"/>
        </a:p>
      </dgm:t>
    </dgm:pt>
    <dgm:pt modelId="{A2E55D53-ED8E-1C41-A8A0-082DDDB28A97}" type="sibTrans" cxnId="{82111E39-3C4F-A940-8FF9-B28E2ADC88CA}">
      <dgm:prSet/>
      <dgm:spPr/>
      <dgm:t>
        <a:bodyPr/>
        <a:lstStyle/>
        <a:p>
          <a:endParaRPr lang="en-US"/>
        </a:p>
      </dgm:t>
    </dgm:pt>
    <dgm:pt modelId="{93FF66A3-1E6F-BF48-81F4-4C6AF57A7325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Mutu</a:t>
          </a:r>
          <a:r>
            <a:rPr lang="en-US" sz="1400" baseline="0" dirty="0" smtClean="0">
              <a:solidFill>
                <a:srgbClr val="000000"/>
              </a:solidFill>
            </a:rPr>
            <a:t> </a:t>
          </a:r>
          <a:r>
            <a:rPr lang="en-US" sz="1400" baseline="0" dirty="0" err="1" smtClean="0">
              <a:solidFill>
                <a:srgbClr val="000000"/>
              </a:solidFill>
            </a:rPr>
            <a:t>Riset</a:t>
          </a:r>
          <a:endParaRPr lang="en-US" sz="1400" dirty="0">
            <a:solidFill>
              <a:srgbClr val="000000"/>
            </a:solidFill>
          </a:endParaRPr>
        </a:p>
      </dgm:t>
    </dgm:pt>
    <dgm:pt modelId="{B8EB6126-53F4-EF4D-A99B-9612B6F0EE43}" type="parTrans" cxnId="{8C087B32-0576-0548-BBAE-946B071EE711}">
      <dgm:prSet/>
      <dgm:spPr/>
      <dgm:t>
        <a:bodyPr/>
        <a:lstStyle/>
        <a:p>
          <a:endParaRPr lang="en-US"/>
        </a:p>
      </dgm:t>
    </dgm:pt>
    <dgm:pt modelId="{7E1CA317-2824-D94A-894D-66BCE2E9FC84}" type="sibTrans" cxnId="{8C087B32-0576-0548-BBAE-946B071EE711}">
      <dgm:prSet/>
      <dgm:spPr/>
      <dgm:t>
        <a:bodyPr/>
        <a:lstStyle/>
        <a:p>
          <a:endParaRPr lang="en-US"/>
        </a:p>
      </dgm:t>
    </dgm:pt>
    <dgm:pt modelId="{A2B44B9D-8A04-034D-A878-07E9BB75A42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SC </a:t>
          </a:r>
          <a:r>
            <a:rPr lang="en-US" dirty="0" err="1" smtClean="0">
              <a:solidFill>
                <a:srgbClr val="000000"/>
              </a:solidFill>
            </a:rPr>
            <a:t>Penguatan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Hasil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Penelitian</a:t>
          </a:r>
          <a:endParaRPr lang="en-US" dirty="0">
            <a:solidFill>
              <a:srgbClr val="000000"/>
            </a:solidFill>
          </a:endParaRPr>
        </a:p>
      </dgm:t>
    </dgm:pt>
    <dgm:pt modelId="{9FA72616-2963-594E-83A5-1A478C890E35}" type="parTrans" cxnId="{CED4B86D-E3D7-794A-B27A-0E31732E1A5F}">
      <dgm:prSet/>
      <dgm:spPr/>
      <dgm:t>
        <a:bodyPr/>
        <a:lstStyle/>
        <a:p>
          <a:endParaRPr lang="en-US"/>
        </a:p>
      </dgm:t>
    </dgm:pt>
    <dgm:pt modelId="{5F48EC45-C29C-B442-94C7-3AFD1F9F66AE}" type="sibTrans" cxnId="{CED4B86D-E3D7-794A-B27A-0E31732E1A5F}">
      <dgm:prSet/>
      <dgm:spPr/>
      <dgm:t>
        <a:bodyPr/>
        <a:lstStyle/>
        <a:p>
          <a:endParaRPr lang="en-US"/>
        </a:p>
      </dgm:t>
    </dgm:pt>
    <dgm:pt modelId="{5D3B21E2-91CF-964A-A670-7D5BD8F30E90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 Research Fellow</a:t>
          </a:r>
          <a:endParaRPr lang="en-US" sz="1200" dirty="0">
            <a:solidFill>
              <a:srgbClr val="000000"/>
            </a:solidFill>
          </a:endParaRPr>
        </a:p>
      </dgm:t>
    </dgm:pt>
    <dgm:pt modelId="{8AA13D2E-D627-6841-9CC5-737AEAEA215D}" type="parTrans" cxnId="{F24B8B4A-0D4F-034F-9F3E-E39EB056AC87}">
      <dgm:prSet/>
      <dgm:spPr/>
      <dgm:t>
        <a:bodyPr/>
        <a:lstStyle/>
        <a:p>
          <a:endParaRPr lang="en-US"/>
        </a:p>
      </dgm:t>
    </dgm:pt>
    <dgm:pt modelId="{E62EB073-C501-E949-90F6-261A9454A08C}" type="sibTrans" cxnId="{F24B8B4A-0D4F-034F-9F3E-E39EB056AC87}">
      <dgm:prSet/>
      <dgm:spPr/>
      <dgm:t>
        <a:bodyPr/>
        <a:lstStyle/>
        <a:p>
          <a:endParaRPr lang="en-US"/>
        </a:p>
      </dgm:t>
    </dgm:pt>
    <dgm:pt modelId="{CDC1686F-2DD4-404D-A107-B1F81974B2DF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Mutu</a:t>
          </a:r>
          <a:r>
            <a:rPr lang="en-US" sz="1400" dirty="0" smtClean="0">
              <a:solidFill>
                <a:srgbClr val="000000"/>
              </a:solidFill>
            </a:rPr>
            <a:t> SDM</a:t>
          </a:r>
          <a:endParaRPr lang="en-US" sz="1400" dirty="0">
            <a:solidFill>
              <a:srgbClr val="000000"/>
            </a:solidFill>
          </a:endParaRPr>
        </a:p>
      </dgm:t>
    </dgm:pt>
    <dgm:pt modelId="{87602E02-2E45-614A-A312-70B3C5A9BB32}" type="parTrans" cxnId="{0EE4BDC0-DF3B-C548-BF13-FD6EF5584F1B}">
      <dgm:prSet/>
      <dgm:spPr/>
      <dgm:t>
        <a:bodyPr/>
        <a:lstStyle/>
        <a:p>
          <a:endParaRPr lang="en-US"/>
        </a:p>
      </dgm:t>
    </dgm:pt>
    <dgm:pt modelId="{4A4805F8-5117-E04A-A042-BFF13451A6A5}" type="sibTrans" cxnId="{0EE4BDC0-DF3B-C548-BF13-FD6EF5584F1B}">
      <dgm:prSet/>
      <dgm:spPr/>
      <dgm:t>
        <a:bodyPr/>
        <a:lstStyle/>
        <a:p>
          <a:endParaRPr lang="en-US"/>
        </a:p>
      </dgm:t>
    </dgm:pt>
    <dgm:pt modelId="{85F839AF-EDBE-8D4F-ADE2-AB5FA27A68CC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11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25&amp;slidetitle=Proses Short Course DN"/>
            </a:rPr>
            <a:t>SC </a:t>
          </a:r>
          <a:r>
            <a:rPr lang="en-US" sz="1100" dirty="0" err="1" smtClean="0">
              <a:solidFill>
                <a:srgbClr val="000000"/>
              </a:solidFill>
              <a:hlinkClick xmlns:r="http://schemas.openxmlformats.org/officeDocument/2006/relationships" r:id="rId1" action="ppaction://hlinkpres?slideindex=25&amp;slidetitle=Proses Short Course DN"/>
            </a:rPr>
            <a:t>Metodologi</a:t>
          </a:r>
          <a:r>
            <a:rPr lang="en-US" sz="11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25&amp;slidetitle=Proses Short Course DN"/>
            </a:rPr>
            <a:t> Research</a:t>
          </a:r>
          <a:endParaRPr lang="en-US" sz="1100" dirty="0">
            <a:solidFill>
              <a:srgbClr val="000000"/>
            </a:solidFill>
          </a:endParaRPr>
        </a:p>
      </dgm:t>
    </dgm:pt>
    <dgm:pt modelId="{55AB1866-D2F5-924F-8FAD-7E071A5272B9}" type="parTrans" cxnId="{CE7160FE-C6EF-6D45-A746-07F6B2542B47}">
      <dgm:prSet/>
      <dgm:spPr/>
      <dgm:t>
        <a:bodyPr/>
        <a:lstStyle/>
        <a:p>
          <a:endParaRPr lang="en-US"/>
        </a:p>
      </dgm:t>
    </dgm:pt>
    <dgm:pt modelId="{087E0C4B-8557-4447-B1C1-65CC9BD800DE}" type="sibTrans" cxnId="{CE7160FE-C6EF-6D45-A746-07F6B2542B47}">
      <dgm:prSet/>
      <dgm:spPr/>
      <dgm:t>
        <a:bodyPr/>
        <a:lstStyle/>
        <a:p>
          <a:endParaRPr lang="en-US"/>
        </a:p>
      </dgm:t>
    </dgm:pt>
    <dgm:pt modelId="{4040A300-B204-CD45-B9B7-22A5DAD8E070}">
      <dgm:prSet phldrT="[Text]" custT="1"/>
      <dgm:spPr/>
      <dgm:t>
        <a:bodyPr/>
        <a:lstStyle/>
        <a:p>
          <a:r>
            <a:rPr lang="en-US" sz="2800" dirty="0" err="1" smtClean="0"/>
            <a:t>Visi</a:t>
          </a:r>
          <a:endParaRPr lang="en-US" sz="2800" dirty="0"/>
        </a:p>
      </dgm:t>
    </dgm:pt>
    <dgm:pt modelId="{94265CB3-B7BA-414E-B4CF-CEA54FB1C871}" type="parTrans" cxnId="{769FF3B5-01CC-4F4B-BE50-78F2A44F5809}">
      <dgm:prSet/>
      <dgm:spPr/>
      <dgm:t>
        <a:bodyPr/>
        <a:lstStyle/>
        <a:p>
          <a:endParaRPr lang="en-US"/>
        </a:p>
      </dgm:t>
    </dgm:pt>
    <dgm:pt modelId="{CAF25602-A626-AA47-BFDF-2B313254A8C2}" type="sibTrans" cxnId="{769FF3B5-01CC-4F4B-BE50-78F2A44F5809}">
      <dgm:prSet/>
      <dgm:spPr/>
      <dgm:t>
        <a:bodyPr/>
        <a:lstStyle/>
        <a:p>
          <a:endParaRPr lang="en-US"/>
        </a:p>
      </dgm:t>
    </dgm:pt>
    <dgm:pt modelId="{54080581-C906-9445-B9C9-739487C4F042}">
      <dgm:prSet phldrT="[Text]" custT="1"/>
      <dgm:spPr/>
      <dgm:t>
        <a:bodyPr/>
        <a:lstStyle/>
        <a:p>
          <a:r>
            <a:rPr lang="en-US" sz="2800" dirty="0" smtClean="0"/>
            <a:t>Target</a:t>
          </a:r>
          <a:endParaRPr lang="en-US" sz="2800" dirty="0"/>
        </a:p>
      </dgm:t>
    </dgm:pt>
    <dgm:pt modelId="{73425854-B7F1-9343-8167-5BCA6A4B44C2}" type="parTrans" cxnId="{B26272C4-1718-D04F-8EA3-3E9720D901A1}">
      <dgm:prSet/>
      <dgm:spPr/>
      <dgm:t>
        <a:bodyPr/>
        <a:lstStyle/>
        <a:p>
          <a:endParaRPr lang="en-US"/>
        </a:p>
      </dgm:t>
    </dgm:pt>
    <dgm:pt modelId="{4020B452-73D7-C643-8F37-9F6301A4ECD5}" type="sibTrans" cxnId="{B26272C4-1718-D04F-8EA3-3E9720D901A1}">
      <dgm:prSet/>
      <dgm:spPr/>
      <dgm:t>
        <a:bodyPr/>
        <a:lstStyle/>
        <a:p>
          <a:endParaRPr lang="en-US"/>
        </a:p>
      </dgm:t>
    </dgm:pt>
    <dgm:pt modelId="{9E7C03EF-7E2D-C945-B5B0-C8644FABFE69}">
      <dgm:prSet phldrT="[Text]" custT="1"/>
      <dgm:spPr/>
      <dgm:t>
        <a:bodyPr/>
        <a:lstStyle/>
        <a:p>
          <a:r>
            <a:rPr lang="en-US" sz="2800" dirty="0" smtClean="0"/>
            <a:t>Program</a:t>
          </a:r>
          <a:endParaRPr lang="en-US" sz="2000" dirty="0"/>
        </a:p>
      </dgm:t>
    </dgm:pt>
    <dgm:pt modelId="{36B5D560-D6AA-EB4A-B074-96D2F8419063}" type="parTrans" cxnId="{E5FE69FC-E8B9-7843-83CF-701822A8DF14}">
      <dgm:prSet/>
      <dgm:spPr/>
      <dgm:t>
        <a:bodyPr/>
        <a:lstStyle/>
        <a:p>
          <a:endParaRPr lang="en-US"/>
        </a:p>
      </dgm:t>
    </dgm:pt>
    <dgm:pt modelId="{A10ACA9D-65E4-4249-B6C1-526F1DDDEC15}" type="sibTrans" cxnId="{E5FE69FC-E8B9-7843-83CF-701822A8DF14}">
      <dgm:prSet/>
      <dgm:spPr/>
      <dgm:t>
        <a:bodyPr/>
        <a:lstStyle/>
        <a:p>
          <a:endParaRPr lang="en-US"/>
        </a:p>
      </dgm:t>
    </dgm:pt>
    <dgm:pt modelId="{519C5B77-0B02-9243-94D3-D369B2DD2DAA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16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21&amp;slidetitle=Mora Research Fellow DN"/>
            </a:rPr>
            <a:t>RF DN</a:t>
          </a:r>
          <a:endParaRPr lang="en-US" sz="1600" dirty="0">
            <a:solidFill>
              <a:srgbClr val="000000"/>
            </a:solidFill>
          </a:endParaRPr>
        </a:p>
      </dgm:t>
    </dgm:pt>
    <dgm:pt modelId="{EC58B601-A95A-8946-BEE9-1D3DD06001C5}" type="parTrans" cxnId="{26769F4D-8991-184A-ADA5-66C06C8A8D71}">
      <dgm:prSet/>
      <dgm:spPr/>
      <dgm:t>
        <a:bodyPr/>
        <a:lstStyle/>
        <a:p>
          <a:endParaRPr lang="en-US"/>
        </a:p>
      </dgm:t>
    </dgm:pt>
    <dgm:pt modelId="{6C89A343-FCDA-1D4A-9508-AED2A6676B60}" type="sibTrans" cxnId="{26769F4D-8991-184A-ADA5-66C06C8A8D71}">
      <dgm:prSet/>
      <dgm:spPr/>
      <dgm:t>
        <a:bodyPr/>
        <a:lstStyle/>
        <a:p>
          <a:endParaRPr lang="en-US"/>
        </a:p>
      </dgm:t>
    </dgm:pt>
    <dgm:pt modelId="{A6F65961-F38A-7B43-87F1-4CF86003EFE2}">
      <dgm:prSet phldrT="[Text]" custT="1"/>
      <dgm:spPr>
        <a:solidFill>
          <a:srgbClr val="FFFFFF"/>
        </a:solidFill>
      </dgm:spPr>
      <dgm:t>
        <a:bodyPr/>
        <a:lstStyle/>
        <a:p>
          <a:r>
            <a:rPr lang="en-US" sz="1600" dirty="0" smtClean="0">
              <a:hlinkClick xmlns:r="http://schemas.openxmlformats.org/officeDocument/2006/relationships" r:id="rId1" action="ppaction://hlinkpres?slideindex=22&amp;slidetitle=Mora Research Fellow LN"/>
            </a:rPr>
            <a:t>RF LN</a:t>
          </a:r>
          <a:endParaRPr lang="en-US" sz="1600" dirty="0"/>
        </a:p>
      </dgm:t>
    </dgm:pt>
    <dgm:pt modelId="{73C67035-6DB5-6541-8A5B-510618F829D1}" type="parTrans" cxnId="{21A0775D-E233-344F-A696-3A369DF21000}">
      <dgm:prSet/>
      <dgm:spPr/>
      <dgm:t>
        <a:bodyPr/>
        <a:lstStyle/>
        <a:p>
          <a:endParaRPr lang="en-US"/>
        </a:p>
      </dgm:t>
    </dgm:pt>
    <dgm:pt modelId="{F9150524-CC4A-C74D-B8C7-C003E37B0DEC}" type="sibTrans" cxnId="{21A0775D-E233-344F-A696-3A369DF21000}">
      <dgm:prSet/>
      <dgm:spPr/>
      <dgm:t>
        <a:bodyPr/>
        <a:lstStyle/>
        <a:p>
          <a:endParaRPr lang="en-US"/>
        </a:p>
      </dgm:t>
    </dgm:pt>
    <dgm:pt modelId="{BFF7EBF2-CDD1-274C-9727-89040567363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 smtClean="0">
              <a:hlinkClick xmlns:r="http://schemas.openxmlformats.org/officeDocument/2006/relationships" r:id="rId1" action="ppaction://hlinkpres?slideindex=23&amp;slidetitle=Short Course Penelitian"/>
            </a:rPr>
            <a:t>SC LN</a:t>
          </a:r>
          <a:endParaRPr lang="en-US" sz="1400" dirty="0" smtClean="0"/>
        </a:p>
      </dgm:t>
    </dgm:pt>
    <dgm:pt modelId="{64151175-FC2C-C941-86FD-303CE7A7A522}" type="parTrans" cxnId="{1F87894F-9AF9-D342-A079-9633ECB03618}">
      <dgm:prSet/>
      <dgm:spPr/>
      <dgm:t>
        <a:bodyPr/>
        <a:lstStyle/>
        <a:p>
          <a:endParaRPr lang="en-US"/>
        </a:p>
      </dgm:t>
    </dgm:pt>
    <dgm:pt modelId="{AF52769C-8E07-E04A-B753-ACCB894FBCFA}" type="sibTrans" cxnId="{1F87894F-9AF9-D342-A079-9633ECB03618}">
      <dgm:prSet/>
      <dgm:spPr/>
      <dgm:t>
        <a:bodyPr/>
        <a:lstStyle/>
        <a:p>
          <a:endParaRPr lang="en-US"/>
        </a:p>
      </dgm:t>
    </dgm:pt>
    <dgm:pt modelId="{70F8F452-46B5-5A47-AEFA-931B5761880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Treatment</a:t>
          </a:r>
          <a:endParaRPr lang="en-US" sz="1600" dirty="0">
            <a:solidFill>
              <a:srgbClr val="000000"/>
            </a:solidFill>
          </a:endParaRPr>
        </a:p>
      </dgm:t>
    </dgm:pt>
    <dgm:pt modelId="{DB5E08E8-C444-DA4A-A133-D18EED474E7D}" type="parTrans" cxnId="{E14CAD17-2182-1345-AEE1-2B99BDC4A0F5}">
      <dgm:prSet/>
      <dgm:spPr/>
      <dgm:t>
        <a:bodyPr/>
        <a:lstStyle/>
        <a:p>
          <a:endParaRPr lang="en-US"/>
        </a:p>
      </dgm:t>
    </dgm:pt>
    <dgm:pt modelId="{6671ADA0-C50A-6141-A6AA-1637ACECD9F2}" type="sibTrans" cxnId="{E14CAD17-2182-1345-AEE1-2B99BDC4A0F5}">
      <dgm:prSet/>
      <dgm:spPr/>
      <dgm:t>
        <a:bodyPr/>
        <a:lstStyle/>
        <a:p>
          <a:endParaRPr lang="en-US"/>
        </a:p>
      </dgm:t>
    </dgm:pt>
    <dgm:pt modelId="{797070A4-3980-F24C-9EA8-F85C91CEDBAD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Expose/Seminar</a:t>
          </a:r>
        </a:p>
      </dgm:t>
    </dgm:pt>
    <dgm:pt modelId="{305D22F1-FD48-A444-8547-DAC226021E39}" type="parTrans" cxnId="{0E7A7650-A543-2E47-B971-B33AA675C942}">
      <dgm:prSet/>
      <dgm:spPr/>
      <dgm:t>
        <a:bodyPr/>
        <a:lstStyle/>
        <a:p>
          <a:endParaRPr lang="en-US"/>
        </a:p>
      </dgm:t>
    </dgm:pt>
    <dgm:pt modelId="{05D15968-F0AD-BB4F-B588-F82AB52C0E3E}" type="sibTrans" cxnId="{0E7A7650-A543-2E47-B971-B33AA675C942}">
      <dgm:prSet/>
      <dgm:spPr/>
      <dgm:t>
        <a:bodyPr/>
        <a:lstStyle/>
        <a:p>
          <a:endParaRPr lang="en-US"/>
        </a:p>
      </dgm:t>
    </dgm:pt>
    <dgm:pt modelId="{801BB0F0-5DFE-D447-9526-4552197FE76C}">
      <dgm:prSet phldrT="[Text]" custT="1"/>
      <dgm:spPr/>
      <dgm:t>
        <a:bodyPr/>
        <a:lstStyle/>
        <a:p>
          <a:r>
            <a:rPr lang="en-US" sz="1050" dirty="0" smtClean="0">
              <a:solidFill>
                <a:srgbClr val="000000"/>
              </a:solidFill>
            </a:rPr>
            <a:t>International </a:t>
          </a:r>
          <a:r>
            <a:rPr lang="en-US" sz="1050" dirty="0" err="1" smtClean="0">
              <a:solidFill>
                <a:srgbClr val="000000"/>
              </a:solidFill>
            </a:rPr>
            <a:t>Disemination</a:t>
          </a:r>
          <a:endParaRPr lang="en-US" sz="1050" dirty="0">
            <a:solidFill>
              <a:srgbClr val="000000"/>
            </a:solidFill>
          </a:endParaRPr>
        </a:p>
      </dgm:t>
    </dgm:pt>
    <dgm:pt modelId="{5DD7C5C0-868D-D14E-A277-D8DBA5B8A779}" type="parTrans" cxnId="{EFB5370F-8347-CA4B-9697-111C446A7006}">
      <dgm:prSet/>
      <dgm:spPr/>
      <dgm:t>
        <a:bodyPr/>
        <a:lstStyle/>
        <a:p>
          <a:endParaRPr lang="en-US"/>
        </a:p>
      </dgm:t>
    </dgm:pt>
    <dgm:pt modelId="{CF14B96F-CAEA-4948-BF72-4D5CF51BD5E7}" type="sibTrans" cxnId="{EFB5370F-8347-CA4B-9697-111C446A7006}">
      <dgm:prSet/>
      <dgm:spPr/>
      <dgm:t>
        <a:bodyPr/>
        <a:lstStyle/>
        <a:p>
          <a:endParaRPr lang="en-US"/>
        </a:p>
      </dgm:t>
    </dgm:pt>
    <dgm:pt modelId="{E490B82D-81DC-F448-9408-541ABA5DCEE8}">
      <dgm:prSet phldrT="[Text]" custT="1"/>
      <dgm:spPr/>
      <dgm:t>
        <a:bodyPr/>
        <a:lstStyle/>
        <a:p>
          <a:r>
            <a:rPr lang="en-US" sz="1050" dirty="0" smtClean="0">
              <a:solidFill>
                <a:srgbClr val="000000"/>
              </a:solidFill>
            </a:rPr>
            <a:t>International </a:t>
          </a:r>
          <a:r>
            <a:rPr lang="en-US" sz="1050" dirty="0" err="1" smtClean="0">
              <a:solidFill>
                <a:srgbClr val="000000"/>
              </a:solidFill>
            </a:rPr>
            <a:t>Disemination</a:t>
          </a:r>
          <a:endParaRPr lang="en-US" sz="1050" dirty="0">
            <a:solidFill>
              <a:srgbClr val="000000"/>
            </a:solidFill>
          </a:endParaRPr>
        </a:p>
      </dgm:t>
    </dgm:pt>
    <dgm:pt modelId="{E9F47721-8F68-4742-B17D-0F71CEC0924B}" type="parTrans" cxnId="{149F7AC9-E602-044F-B7AF-2BF26AC2650F}">
      <dgm:prSet/>
      <dgm:spPr/>
      <dgm:t>
        <a:bodyPr/>
        <a:lstStyle/>
        <a:p>
          <a:endParaRPr lang="en-US"/>
        </a:p>
      </dgm:t>
    </dgm:pt>
    <dgm:pt modelId="{512B9A88-1A81-E14F-9683-D9F78C826E21}" type="sibTrans" cxnId="{149F7AC9-E602-044F-B7AF-2BF26AC2650F}">
      <dgm:prSet/>
      <dgm:spPr/>
      <dgm:t>
        <a:bodyPr/>
        <a:lstStyle/>
        <a:p>
          <a:endParaRPr lang="en-US"/>
        </a:p>
      </dgm:t>
    </dgm:pt>
    <dgm:pt modelId="{A4407ED3-F928-8E42-A289-CDB71BB10890}">
      <dgm:prSet phldrT="[Text]" custT="1"/>
      <dgm:spPr/>
      <dgm:t>
        <a:bodyPr/>
        <a:lstStyle/>
        <a:p>
          <a:r>
            <a:rPr lang="en-US" sz="1100" dirty="0" err="1" smtClean="0">
              <a:solidFill>
                <a:srgbClr val="000000"/>
              </a:solidFill>
            </a:rPr>
            <a:t>Judul</a:t>
          </a:r>
          <a:r>
            <a:rPr lang="en-US" sz="1100" dirty="0" smtClean="0">
              <a:solidFill>
                <a:srgbClr val="000000"/>
              </a:solidFill>
            </a:rPr>
            <a:t> </a:t>
          </a:r>
          <a:r>
            <a:rPr lang="en-US" sz="1100" dirty="0" err="1" smtClean="0">
              <a:solidFill>
                <a:srgbClr val="000000"/>
              </a:solidFill>
            </a:rPr>
            <a:t>Penelitian</a:t>
          </a:r>
          <a:endParaRPr lang="en-US" sz="1100" dirty="0">
            <a:solidFill>
              <a:srgbClr val="000000"/>
            </a:solidFill>
          </a:endParaRPr>
        </a:p>
      </dgm:t>
    </dgm:pt>
    <dgm:pt modelId="{00713A52-DA93-5B46-A8D8-D01F5966A628}" type="parTrans" cxnId="{3EB14558-FDF2-304D-AEF5-FD81AB061A2C}">
      <dgm:prSet/>
      <dgm:spPr/>
      <dgm:t>
        <a:bodyPr/>
        <a:lstStyle/>
        <a:p>
          <a:endParaRPr lang="en-US"/>
        </a:p>
      </dgm:t>
    </dgm:pt>
    <dgm:pt modelId="{A7F09C17-CFC7-EB4C-B30D-97FFCA2B2C97}" type="sibTrans" cxnId="{3EB14558-FDF2-304D-AEF5-FD81AB061A2C}">
      <dgm:prSet/>
      <dgm:spPr/>
      <dgm:t>
        <a:bodyPr/>
        <a:lstStyle/>
        <a:p>
          <a:endParaRPr lang="en-US"/>
        </a:p>
      </dgm:t>
    </dgm:pt>
    <dgm:pt modelId="{6B898C57-8291-7449-AF91-F60D4195EA10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3 </a:t>
          </a:r>
          <a:r>
            <a:rPr lang="en-US" sz="1200" dirty="0" err="1" smtClean="0">
              <a:solidFill>
                <a:srgbClr val="000000"/>
              </a:solidFill>
            </a:rPr>
            <a:t>Bln</a:t>
          </a:r>
          <a:r>
            <a:rPr lang="en-US" sz="1200" dirty="0" smtClean="0">
              <a:solidFill>
                <a:srgbClr val="000000"/>
              </a:solidFill>
            </a:rPr>
            <a:t> SC</a:t>
          </a:r>
          <a:endParaRPr lang="en-US" sz="1200" dirty="0">
            <a:solidFill>
              <a:srgbClr val="000000"/>
            </a:solidFill>
          </a:endParaRPr>
        </a:p>
      </dgm:t>
    </dgm:pt>
    <dgm:pt modelId="{50A160B1-3313-1C42-866D-AC1C4B39AAEF}" type="parTrans" cxnId="{8EFA3AC8-FDF9-F445-B15D-5A13AED34753}">
      <dgm:prSet/>
      <dgm:spPr/>
      <dgm:t>
        <a:bodyPr/>
        <a:lstStyle/>
        <a:p>
          <a:endParaRPr lang="en-US"/>
        </a:p>
      </dgm:t>
    </dgm:pt>
    <dgm:pt modelId="{B07354D0-4B48-FE44-B8EA-CBA562686FCF}" type="sibTrans" cxnId="{8EFA3AC8-FDF9-F445-B15D-5A13AED34753}">
      <dgm:prSet/>
      <dgm:spPr/>
      <dgm:t>
        <a:bodyPr/>
        <a:lstStyle/>
        <a:p>
          <a:endParaRPr lang="en-US"/>
        </a:p>
      </dgm:t>
    </dgm:pt>
    <dgm:pt modelId="{E4882E02-6C21-1C49-B992-B28332C88B5F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Publikas</a:t>
          </a:r>
          <a:r>
            <a:rPr lang="en-US" sz="1400" dirty="0" err="1" smtClean="0"/>
            <a:t>i</a:t>
          </a:r>
          <a:endParaRPr lang="en-US" sz="1400" dirty="0"/>
        </a:p>
      </dgm:t>
    </dgm:pt>
    <dgm:pt modelId="{2CE00969-3103-E843-80D3-35A52017AE52}" type="parTrans" cxnId="{7B01498B-92D8-5E40-B378-02C583C5B8BE}">
      <dgm:prSet/>
      <dgm:spPr/>
      <dgm:t>
        <a:bodyPr/>
        <a:lstStyle/>
        <a:p>
          <a:endParaRPr lang="en-US"/>
        </a:p>
      </dgm:t>
    </dgm:pt>
    <dgm:pt modelId="{DDF03C23-B73F-FD49-8012-BEB810C91EB5}" type="sibTrans" cxnId="{7B01498B-92D8-5E40-B378-02C583C5B8BE}">
      <dgm:prSet/>
      <dgm:spPr/>
      <dgm:t>
        <a:bodyPr/>
        <a:lstStyle/>
        <a:p>
          <a:endParaRPr lang="en-US"/>
        </a:p>
      </dgm:t>
    </dgm:pt>
    <dgm:pt modelId="{A9E1C3A1-CD8A-B844-8C99-5CC091620B8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Jurnal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Terakreditasi</a:t>
          </a:r>
          <a:endParaRPr lang="en-US" dirty="0">
            <a:solidFill>
              <a:srgbClr val="000000"/>
            </a:solidFill>
          </a:endParaRPr>
        </a:p>
      </dgm:t>
    </dgm:pt>
    <dgm:pt modelId="{2DAE0D79-8367-5A4C-8C6B-DAF1DAE25D25}" type="parTrans" cxnId="{3389E9BE-82F6-A84A-81EB-D37A2DD15C0F}">
      <dgm:prSet/>
      <dgm:spPr/>
      <dgm:t>
        <a:bodyPr/>
        <a:lstStyle/>
        <a:p>
          <a:endParaRPr lang="en-US"/>
        </a:p>
      </dgm:t>
    </dgm:pt>
    <dgm:pt modelId="{330A8641-0557-2148-B19B-597BBA6FC048}" type="sibTrans" cxnId="{3389E9BE-82F6-A84A-81EB-D37A2DD15C0F}">
      <dgm:prSet/>
      <dgm:spPr/>
      <dgm:t>
        <a:bodyPr/>
        <a:lstStyle/>
        <a:p>
          <a:endParaRPr lang="en-US"/>
        </a:p>
      </dgm:t>
    </dgm:pt>
    <dgm:pt modelId="{FE8879B3-39D5-0445-851E-46DBA09E080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Publikasi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Pemikiran</a:t>
          </a:r>
          <a:r>
            <a:rPr lang="en-US" dirty="0" smtClean="0">
              <a:solidFill>
                <a:srgbClr val="000000"/>
              </a:solidFill>
            </a:rPr>
            <a:t> Islam</a:t>
          </a:r>
          <a:endParaRPr lang="en-US" dirty="0">
            <a:solidFill>
              <a:srgbClr val="000000"/>
            </a:solidFill>
          </a:endParaRPr>
        </a:p>
      </dgm:t>
    </dgm:pt>
    <dgm:pt modelId="{1332F00A-2998-7948-B8C2-29B9A96FF9A7}" type="parTrans" cxnId="{C0EC9974-A560-9C47-81A4-7201458FBFD6}">
      <dgm:prSet/>
      <dgm:spPr/>
      <dgm:t>
        <a:bodyPr/>
        <a:lstStyle/>
        <a:p>
          <a:endParaRPr lang="en-US"/>
        </a:p>
      </dgm:t>
    </dgm:pt>
    <dgm:pt modelId="{3D3C51DA-8717-8C48-9A94-4A24E453DF13}" type="sibTrans" cxnId="{C0EC9974-A560-9C47-81A4-7201458FBFD6}">
      <dgm:prSet/>
      <dgm:spPr/>
      <dgm:t>
        <a:bodyPr/>
        <a:lstStyle/>
        <a:p>
          <a:endParaRPr lang="en-US"/>
        </a:p>
      </dgm:t>
    </dgm:pt>
    <dgm:pt modelId="{51F0DDFE-2FC3-B54E-ADC1-1CF87E679C13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Akses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Pusat</a:t>
          </a:r>
          <a:r>
            <a:rPr lang="en-US" dirty="0" smtClean="0">
              <a:solidFill>
                <a:srgbClr val="000000"/>
              </a:solidFill>
            </a:rPr>
            <a:t> Data </a:t>
          </a:r>
          <a:r>
            <a:rPr lang="en-US" dirty="0" err="1" smtClean="0">
              <a:solidFill>
                <a:srgbClr val="000000"/>
              </a:solidFill>
            </a:rPr>
            <a:t>Jurnal</a:t>
          </a:r>
          <a:endParaRPr lang="en-US" dirty="0">
            <a:solidFill>
              <a:srgbClr val="000000"/>
            </a:solidFill>
          </a:endParaRPr>
        </a:p>
      </dgm:t>
    </dgm:pt>
    <dgm:pt modelId="{8870A2B7-82FC-1344-AB71-120BE5EBC531}" type="parTrans" cxnId="{9712B8F7-B077-EA47-9C6E-7462C8B00B12}">
      <dgm:prSet/>
      <dgm:spPr/>
      <dgm:t>
        <a:bodyPr/>
        <a:lstStyle/>
        <a:p>
          <a:endParaRPr lang="en-US"/>
        </a:p>
      </dgm:t>
    </dgm:pt>
    <dgm:pt modelId="{4F035ABC-FD52-8F41-A38A-82A01397871B}" type="sibTrans" cxnId="{9712B8F7-B077-EA47-9C6E-7462C8B00B12}">
      <dgm:prSet/>
      <dgm:spPr/>
      <dgm:t>
        <a:bodyPr/>
        <a:lstStyle/>
        <a:p>
          <a:endParaRPr lang="en-US"/>
        </a:p>
      </dgm:t>
    </dgm:pt>
    <dgm:pt modelId="{74017673-CB35-1946-AA6D-B9665F542753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Bantuan</a:t>
          </a:r>
          <a:r>
            <a:rPr lang="en-US" dirty="0" smtClean="0">
              <a:solidFill>
                <a:srgbClr val="000000"/>
              </a:solidFill>
            </a:rPr>
            <a:t>  </a:t>
          </a:r>
          <a:r>
            <a:rPr lang="en-US" dirty="0" err="1" smtClean="0">
              <a:solidFill>
                <a:srgbClr val="000000"/>
              </a:solidFill>
            </a:rPr>
            <a:t>Peningkatan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Mutu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Jurnal</a:t>
          </a:r>
          <a:endParaRPr lang="en-US" dirty="0">
            <a:solidFill>
              <a:srgbClr val="000000"/>
            </a:solidFill>
          </a:endParaRPr>
        </a:p>
      </dgm:t>
    </dgm:pt>
    <dgm:pt modelId="{B54A14AB-11A0-7D47-B95A-48B44AB0EA19}" type="parTrans" cxnId="{5775C86F-5368-1C48-A7ED-CB00CE4B53DC}">
      <dgm:prSet/>
      <dgm:spPr/>
      <dgm:t>
        <a:bodyPr/>
        <a:lstStyle/>
        <a:p>
          <a:endParaRPr lang="en-US"/>
        </a:p>
      </dgm:t>
    </dgm:pt>
    <dgm:pt modelId="{E2D75A84-4053-3140-80EA-2D0A26990E5E}" type="sibTrans" cxnId="{5775C86F-5368-1C48-A7ED-CB00CE4B53DC}">
      <dgm:prSet/>
      <dgm:spPr/>
      <dgm:t>
        <a:bodyPr/>
        <a:lstStyle/>
        <a:p>
          <a:endParaRPr lang="en-US"/>
        </a:p>
      </dgm:t>
    </dgm:pt>
    <dgm:pt modelId="{17CAA60C-CBD4-F24C-BB47-66717BEA21A1}">
      <dgm:prSet phldrT="[Text]" custT="1"/>
      <dgm:spPr/>
      <dgm:t>
        <a:bodyPr/>
        <a:lstStyle/>
        <a:p>
          <a:r>
            <a:rPr lang="en-US" sz="1050" dirty="0" err="1" smtClean="0">
              <a:solidFill>
                <a:srgbClr val="000000"/>
              </a:solidFill>
            </a:rPr>
            <a:t>Jurnal</a:t>
          </a:r>
          <a:r>
            <a:rPr lang="en-US" sz="1050" dirty="0" smtClean="0">
              <a:solidFill>
                <a:srgbClr val="000000"/>
              </a:solidFill>
            </a:rPr>
            <a:t> </a:t>
          </a:r>
          <a:r>
            <a:rPr lang="en-US" sz="1050" dirty="0" err="1" smtClean="0">
              <a:solidFill>
                <a:srgbClr val="000000"/>
              </a:solidFill>
            </a:rPr>
            <a:t>Terakreditasi</a:t>
          </a:r>
          <a:r>
            <a:rPr lang="en-US" sz="1050" dirty="0" smtClean="0">
              <a:solidFill>
                <a:srgbClr val="000000"/>
              </a:solidFill>
            </a:rPr>
            <a:t> </a:t>
          </a:r>
          <a:r>
            <a:rPr lang="en-US" sz="1050" dirty="0" err="1" smtClean="0">
              <a:solidFill>
                <a:srgbClr val="000000"/>
              </a:solidFill>
            </a:rPr>
            <a:t>Nasional</a:t>
          </a:r>
          <a:endParaRPr lang="en-US" sz="1050" dirty="0">
            <a:solidFill>
              <a:srgbClr val="000000"/>
            </a:solidFill>
          </a:endParaRPr>
        </a:p>
      </dgm:t>
    </dgm:pt>
    <dgm:pt modelId="{E2A676EC-CC8A-764D-A64C-EBE15EC74659}" type="parTrans" cxnId="{78C984EC-A2A5-AC41-8101-A5C2709539A1}">
      <dgm:prSet/>
      <dgm:spPr/>
      <dgm:t>
        <a:bodyPr/>
        <a:lstStyle/>
        <a:p>
          <a:endParaRPr lang="en-US"/>
        </a:p>
      </dgm:t>
    </dgm:pt>
    <dgm:pt modelId="{6C5A8DBD-2FE0-3C47-B6F8-FB654EBE104F}" type="sibTrans" cxnId="{78C984EC-A2A5-AC41-8101-A5C2709539A1}">
      <dgm:prSet/>
      <dgm:spPr/>
      <dgm:t>
        <a:bodyPr/>
        <a:lstStyle/>
        <a:p>
          <a:endParaRPr lang="en-US"/>
        </a:p>
      </dgm:t>
    </dgm:pt>
    <dgm:pt modelId="{D714EBE7-E3CF-774E-88C8-6DCEFF7C4657}">
      <dgm:prSet phldrT="[Text]" custT="1"/>
      <dgm:spPr/>
      <dgm:t>
        <a:bodyPr/>
        <a:lstStyle/>
        <a:p>
          <a:r>
            <a:rPr lang="en-US" sz="1050" dirty="0" err="1" smtClean="0">
              <a:solidFill>
                <a:srgbClr val="000000"/>
              </a:solidFill>
            </a:rPr>
            <a:t>Jurnal</a:t>
          </a:r>
          <a:r>
            <a:rPr lang="en-US" sz="1050" dirty="0" smtClean="0">
              <a:solidFill>
                <a:srgbClr val="000000"/>
              </a:solidFill>
            </a:rPr>
            <a:t> </a:t>
          </a:r>
          <a:r>
            <a:rPr lang="en-US" sz="1050" dirty="0" err="1" smtClean="0">
              <a:solidFill>
                <a:srgbClr val="000000"/>
              </a:solidFill>
            </a:rPr>
            <a:t>Terakreditasi</a:t>
          </a:r>
          <a:r>
            <a:rPr lang="en-US" sz="1050" dirty="0" smtClean="0">
              <a:solidFill>
                <a:srgbClr val="000000"/>
              </a:solidFill>
            </a:rPr>
            <a:t> </a:t>
          </a:r>
          <a:r>
            <a:rPr lang="en-US" sz="1050" dirty="0" err="1" smtClean="0">
              <a:solidFill>
                <a:srgbClr val="000000"/>
              </a:solidFill>
            </a:rPr>
            <a:t>Internasional</a:t>
          </a:r>
          <a:endParaRPr lang="en-US" sz="1050" dirty="0">
            <a:solidFill>
              <a:srgbClr val="000000"/>
            </a:solidFill>
          </a:endParaRPr>
        </a:p>
      </dgm:t>
    </dgm:pt>
    <dgm:pt modelId="{63A2B66E-16CB-D940-8D1B-9E090F81CDEC}" type="parTrans" cxnId="{CF04BEF5-875A-AD4C-97DD-07182444D392}">
      <dgm:prSet/>
      <dgm:spPr/>
      <dgm:t>
        <a:bodyPr/>
        <a:lstStyle/>
        <a:p>
          <a:endParaRPr lang="en-US"/>
        </a:p>
      </dgm:t>
    </dgm:pt>
    <dgm:pt modelId="{62447A51-29E4-7E4F-9152-4D4885AE9069}" type="sibTrans" cxnId="{CF04BEF5-875A-AD4C-97DD-07182444D392}">
      <dgm:prSet/>
      <dgm:spPr/>
      <dgm:t>
        <a:bodyPr/>
        <a:lstStyle/>
        <a:p>
          <a:endParaRPr lang="en-US"/>
        </a:p>
      </dgm:t>
    </dgm:pt>
    <dgm:pt modelId="{3797B89B-4716-6B45-81EA-ED78169BD7A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Bantuan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Publikasi</a:t>
          </a:r>
          <a:r>
            <a:rPr lang="en-US" dirty="0" smtClean="0">
              <a:solidFill>
                <a:srgbClr val="000000"/>
              </a:solidFill>
            </a:rPr>
            <a:t> Thesis &amp; </a:t>
          </a:r>
          <a:r>
            <a:rPr lang="en-US" dirty="0" err="1" smtClean="0">
              <a:solidFill>
                <a:srgbClr val="000000"/>
              </a:solidFill>
            </a:rPr>
            <a:t>Disertasi</a:t>
          </a:r>
          <a:endParaRPr lang="en-US" dirty="0">
            <a:solidFill>
              <a:srgbClr val="000000"/>
            </a:solidFill>
          </a:endParaRPr>
        </a:p>
      </dgm:t>
    </dgm:pt>
    <dgm:pt modelId="{BD913D9E-CBCD-2F49-940F-CA8976C9780D}" type="parTrans" cxnId="{B8CD2963-10D6-6E4A-856B-2F98989214FD}">
      <dgm:prSet/>
      <dgm:spPr/>
      <dgm:t>
        <a:bodyPr/>
        <a:lstStyle/>
        <a:p>
          <a:endParaRPr lang="en-US"/>
        </a:p>
      </dgm:t>
    </dgm:pt>
    <dgm:pt modelId="{EBAA3C61-7464-E847-B634-CA198DDCB660}" type="sibTrans" cxnId="{B8CD2963-10D6-6E4A-856B-2F98989214FD}">
      <dgm:prSet/>
      <dgm:spPr/>
      <dgm:t>
        <a:bodyPr/>
        <a:lstStyle/>
        <a:p>
          <a:endParaRPr lang="en-US"/>
        </a:p>
      </dgm:t>
    </dgm:pt>
    <dgm:pt modelId="{A5646C97-FB15-BB48-8763-852719481829}">
      <dgm:prSet phldrT="[Text]" custT="1"/>
      <dgm:spPr/>
      <dgm:t>
        <a:bodyPr/>
        <a:lstStyle/>
        <a:p>
          <a:r>
            <a:rPr lang="en-US" sz="1000" dirty="0" err="1" smtClean="0">
              <a:solidFill>
                <a:srgbClr val="000000"/>
              </a:solidFill>
            </a:rPr>
            <a:t>Artikel</a:t>
          </a:r>
          <a:r>
            <a:rPr lang="en-US" sz="1000" dirty="0" smtClean="0">
              <a:solidFill>
                <a:srgbClr val="000000"/>
              </a:solidFill>
            </a:rPr>
            <a:t> </a:t>
          </a:r>
          <a:r>
            <a:rPr lang="en-US" sz="1000" dirty="0" err="1" smtClean="0">
              <a:solidFill>
                <a:srgbClr val="000000"/>
              </a:solidFill>
            </a:rPr>
            <a:t>pada</a:t>
          </a:r>
          <a:r>
            <a:rPr lang="en-US" sz="1000" dirty="0" smtClean="0">
              <a:solidFill>
                <a:srgbClr val="000000"/>
              </a:solidFill>
            </a:rPr>
            <a:t> </a:t>
          </a:r>
          <a:r>
            <a:rPr lang="en-US" sz="1000" dirty="0" err="1" smtClean="0">
              <a:solidFill>
                <a:srgbClr val="000000"/>
              </a:solidFill>
            </a:rPr>
            <a:t>Jurnal</a:t>
          </a:r>
          <a:r>
            <a:rPr lang="en-US" sz="1000" dirty="0" smtClean="0">
              <a:solidFill>
                <a:srgbClr val="000000"/>
              </a:solidFill>
            </a:rPr>
            <a:t> </a:t>
          </a:r>
          <a:r>
            <a:rPr lang="en-US" sz="1050" dirty="0" err="1" smtClean="0">
              <a:solidFill>
                <a:srgbClr val="000000"/>
              </a:solidFill>
            </a:rPr>
            <a:t>Terakreditasi</a:t>
          </a:r>
          <a:endParaRPr lang="en-US" sz="1000" dirty="0">
            <a:solidFill>
              <a:srgbClr val="000000"/>
            </a:solidFill>
          </a:endParaRPr>
        </a:p>
      </dgm:t>
    </dgm:pt>
    <dgm:pt modelId="{1A5C8294-2B5E-8848-BF79-5061FAF53A08}" type="parTrans" cxnId="{E3127AC1-C38D-7B4F-B3E2-42EA7831D81D}">
      <dgm:prSet/>
      <dgm:spPr/>
      <dgm:t>
        <a:bodyPr/>
        <a:lstStyle/>
        <a:p>
          <a:endParaRPr lang="en-US"/>
        </a:p>
      </dgm:t>
    </dgm:pt>
    <dgm:pt modelId="{581B0C24-20A9-1844-B81C-2DE8574EE80C}" type="sibTrans" cxnId="{E3127AC1-C38D-7B4F-B3E2-42EA7831D81D}">
      <dgm:prSet/>
      <dgm:spPr/>
      <dgm:t>
        <a:bodyPr/>
        <a:lstStyle/>
        <a:p>
          <a:endParaRPr lang="en-US"/>
        </a:p>
      </dgm:t>
    </dgm:pt>
    <dgm:pt modelId="{1E5BE861-CB9B-684C-BEA4-BAADBF070D8E}">
      <dgm:prSet phldrT="[Text]" custT="1"/>
      <dgm:spPr/>
      <dgm:t>
        <a:bodyPr/>
        <a:lstStyle/>
        <a:p>
          <a:r>
            <a:rPr lang="en-US" sz="1100" dirty="0" err="1" smtClean="0">
              <a:solidFill>
                <a:srgbClr val="000000"/>
              </a:solidFill>
            </a:rPr>
            <a:t>Buku</a:t>
          </a:r>
          <a:endParaRPr lang="en-US" sz="1100" dirty="0">
            <a:solidFill>
              <a:srgbClr val="000000"/>
            </a:solidFill>
          </a:endParaRPr>
        </a:p>
      </dgm:t>
    </dgm:pt>
    <dgm:pt modelId="{08FC97BA-D0DA-1E48-84E4-5970A2E35983}" type="parTrans" cxnId="{4AB0CE70-8E54-714F-82F4-DD2480CE7034}">
      <dgm:prSet/>
      <dgm:spPr/>
      <dgm:t>
        <a:bodyPr/>
        <a:lstStyle/>
        <a:p>
          <a:endParaRPr lang="en-US"/>
        </a:p>
      </dgm:t>
    </dgm:pt>
    <dgm:pt modelId="{9F27137A-FA84-E047-87AE-1BB3885ADF27}" type="sibTrans" cxnId="{4AB0CE70-8E54-714F-82F4-DD2480CE7034}">
      <dgm:prSet/>
      <dgm:spPr/>
      <dgm:t>
        <a:bodyPr/>
        <a:lstStyle/>
        <a:p>
          <a:endParaRPr lang="en-US"/>
        </a:p>
      </dgm:t>
    </dgm:pt>
    <dgm:pt modelId="{F3EB7933-46E0-437A-81EA-3DC27C9F7D69}">
      <dgm:prSet phldrT="[Text]" custT="1"/>
      <dgm:spPr/>
      <dgm:t>
        <a:bodyPr/>
        <a:lstStyle/>
        <a:p>
          <a:r>
            <a:rPr lang="en-US" sz="1100" dirty="0" err="1" smtClean="0">
              <a:solidFill>
                <a:srgbClr val="000000"/>
              </a:solidFill>
            </a:rPr>
            <a:t>Sewa</a:t>
          </a:r>
          <a:r>
            <a:rPr lang="en-US" sz="1100" dirty="0" smtClean="0">
              <a:solidFill>
                <a:srgbClr val="000000"/>
              </a:solidFill>
            </a:rPr>
            <a:t> SCOPUS</a:t>
          </a:r>
          <a:endParaRPr lang="en-US" sz="1100" dirty="0">
            <a:solidFill>
              <a:srgbClr val="000000"/>
            </a:solidFill>
          </a:endParaRPr>
        </a:p>
      </dgm:t>
    </dgm:pt>
    <dgm:pt modelId="{01F82043-752C-418A-B1B1-0030B1D1D23B}" type="parTrans" cxnId="{DE623D96-AAF6-4E02-8EAB-8846060B2F05}">
      <dgm:prSet/>
      <dgm:spPr/>
      <dgm:t>
        <a:bodyPr/>
        <a:lstStyle/>
        <a:p>
          <a:endParaRPr lang="en-US"/>
        </a:p>
      </dgm:t>
    </dgm:pt>
    <dgm:pt modelId="{9B3A3B5F-0943-452E-91AE-F906B9256BA1}" type="sibTrans" cxnId="{DE623D96-AAF6-4E02-8EAB-8846060B2F05}">
      <dgm:prSet/>
      <dgm:spPr/>
      <dgm:t>
        <a:bodyPr/>
        <a:lstStyle/>
        <a:p>
          <a:endParaRPr lang="en-US"/>
        </a:p>
      </dgm:t>
    </dgm:pt>
    <dgm:pt modelId="{90A1B47D-23E8-2F4C-ACFD-6429871C8C1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Produk</a:t>
          </a:r>
          <a:endParaRPr lang="en-US" dirty="0"/>
        </a:p>
      </dgm:t>
    </dgm:pt>
    <dgm:pt modelId="{65A80214-4A4B-BF4B-97B2-7392DB343F11}" type="sibTrans" cxnId="{759A6553-323A-6948-88F7-652709101859}">
      <dgm:prSet/>
      <dgm:spPr/>
      <dgm:t>
        <a:bodyPr/>
        <a:lstStyle/>
        <a:p>
          <a:endParaRPr lang="en-US"/>
        </a:p>
      </dgm:t>
    </dgm:pt>
    <dgm:pt modelId="{9007DF1F-DEE8-CD4B-AB48-47666E5C8B72}" type="parTrans" cxnId="{759A6553-323A-6948-88F7-652709101859}">
      <dgm:prSet/>
      <dgm:spPr/>
      <dgm:t>
        <a:bodyPr/>
        <a:lstStyle/>
        <a:p>
          <a:endParaRPr lang="en-US"/>
        </a:p>
      </dgm:t>
    </dgm:pt>
    <dgm:pt modelId="{71545498-3637-974C-B62B-B51DDB0B924B}" type="pres">
      <dgm:prSet presAssocID="{BF6D6053-FFB6-1242-92D2-5430A98707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D5332-663A-FB4E-A207-C6B8F574F62B}" type="pres">
      <dgm:prSet presAssocID="{BF6D6053-FFB6-1242-92D2-5430A98707B2}" presName="hierFlow" presStyleCnt="0"/>
      <dgm:spPr/>
    </dgm:pt>
    <dgm:pt modelId="{18711435-7738-1D4C-8FF2-3FD19C8FEECF}" type="pres">
      <dgm:prSet presAssocID="{BF6D6053-FFB6-1242-92D2-5430A98707B2}" presName="firstBuf" presStyleCnt="0"/>
      <dgm:spPr/>
    </dgm:pt>
    <dgm:pt modelId="{69D71FCC-4836-4B4F-B344-49A283D8342D}" type="pres">
      <dgm:prSet presAssocID="{BF6D6053-FFB6-1242-92D2-5430A98707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BF5E801-07BF-CC48-A963-5C6972762403}" type="pres">
      <dgm:prSet presAssocID="{B344A352-850A-B242-9EC2-57A3A25D897E}" presName="Name17" presStyleCnt="0"/>
      <dgm:spPr/>
    </dgm:pt>
    <dgm:pt modelId="{BEFDEFDF-96F9-F142-9BA3-444D62805721}" type="pres">
      <dgm:prSet presAssocID="{B344A352-850A-B242-9EC2-57A3A25D897E}" presName="level1Shape" presStyleLbl="node0" presStyleIdx="0" presStyleCnt="1" custScaleY="708361" custLinFactNeighborX="19347" custLinFactNeighborY="-19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16E3BD-825D-AE49-A680-F2AD29506FA2}" type="pres">
      <dgm:prSet presAssocID="{B344A352-850A-B242-9EC2-57A3A25D897E}" presName="hierChild2" presStyleCnt="0"/>
      <dgm:spPr/>
    </dgm:pt>
    <dgm:pt modelId="{3548DAAA-CF7D-1744-BE80-5BC67D9ED6FF}" type="pres">
      <dgm:prSet presAssocID="{B8EB6126-53F4-EF4D-A99B-9612B6F0EE43}" presName="Name25" presStyleLbl="parChTrans1D2" presStyleIdx="0" presStyleCnt="3"/>
      <dgm:spPr/>
      <dgm:t>
        <a:bodyPr/>
        <a:lstStyle/>
        <a:p>
          <a:endParaRPr lang="en-US"/>
        </a:p>
      </dgm:t>
    </dgm:pt>
    <dgm:pt modelId="{4C8B351A-B465-5C4D-9B6C-1587DB88BDFC}" type="pres">
      <dgm:prSet presAssocID="{B8EB6126-53F4-EF4D-A99B-9612B6F0EE4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CB814FF-962A-5149-8CE8-4F59AEBEF469}" type="pres">
      <dgm:prSet presAssocID="{93FF66A3-1E6F-BF48-81F4-4C6AF57A7325}" presName="Name30" presStyleCnt="0"/>
      <dgm:spPr/>
    </dgm:pt>
    <dgm:pt modelId="{134AB565-1FCF-6543-B0C9-F7DF0DBE613C}" type="pres">
      <dgm:prSet presAssocID="{93FF66A3-1E6F-BF48-81F4-4C6AF57A7325}" presName="level2Shape" presStyleLbl="node2" presStyleIdx="0" presStyleCnt="3" custLinFactNeighborX="99164" custLinFactNeighborY="-54992"/>
      <dgm:spPr/>
      <dgm:t>
        <a:bodyPr/>
        <a:lstStyle/>
        <a:p>
          <a:endParaRPr lang="en-US"/>
        </a:p>
      </dgm:t>
    </dgm:pt>
    <dgm:pt modelId="{ECF2528C-FD20-8E48-B360-38663126D84E}" type="pres">
      <dgm:prSet presAssocID="{93FF66A3-1E6F-BF48-81F4-4C6AF57A7325}" presName="hierChild3" presStyleCnt="0"/>
      <dgm:spPr/>
    </dgm:pt>
    <dgm:pt modelId="{7C2BDEC8-1450-AE4E-86FE-D2BC31F47D95}" type="pres">
      <dgm:prSet presAssocID="{9FA72616-2963-594E-83A5-1A478C890E35}" presName="Name25" presStyleLbl="parChTrans1D3" presStyleIdx="0" presStyleCnt="6"/>
      <dgm:spPr/>
      <dgm:t>
        <a:bodyPr/>
        <a:lstStyle/>
        <a:p>
          <a:endParaRPr lang="en-US"/>
        </a:p>
      </dgm:t>
    </dgm:pt>
    <dgm:pt modelId="{8159BAD0-6809-7343-83D8-F8885DD585CF}" type="pres">
      <dgm:prSet presAssocID="{9FA72616-2963-594E-83A5-1A478C890E35}" presName="connTx" presStyleLbl="parChTrans1D3" presStyleIdx="0" presStyleCnt="6"/>
      <dgm:spPr/>
      <dgm:t>
        <a:bodyPr/>
        <a:lstStyle/>
        <a:p>
          <a:endParaRPr lang="en-US"/>
        </a:p>
      </dgm:t>
    </dgm:pt>
    <dgm:pt modelId="{5960B8A8-3EB7-064B-BAAD-6D32EEACBA59}" type="pres">
      <dgm:prSet presAssocID="{A2B44B9D-8A04-034D-A878-07E9BB75A423}" presName="Name30" presStyleCnt="0"/>
      <dgm:spPr/>
    </dgm:pt>
    <dgm:pt modelId="{831B5AC6-525E-C24A-B672-10C5E3423096}" type="pres">
      <dgm:prSet presAssocID="{A2B44B9D-8A04-034D-A878-07E9BB75A423}" presName="level2Shape" presStyleLbl="node3" presStyleIdx="0" presStyleCnt="6" custLinFactX="61464" custLinFactNeighborX="100000" custLinFactNeighborY="-42354"/>
      <dgm:spPr/>
      <dgm:t>
        <a:bodyPr/>
        <a:lstStyle/>
        <a:p>
          <a:endParaRPr lang="en-US"/>
        </a:p>
      </dgm:t>
    </dgm:pt>
    <dgm:pt modelId="{D7F68F87-1181-D348-BA31-3E230DCE029D}" type="pres">
      <dgm:prSet presAssocID="{A2B44B9D-8A04-034D-A878-07E9BB75A423}" presName="hierChild3" presStyleCnt="0"/>
      <dgm:spPr/>
    </dgm:pt>
    <dgm:pt modelId="{6941B511-D941-DC44-9ED3-FA8C590D049C}" type="pres">
      <dgm:prSet presAssocID="{64151175-FC2C-C941-86FD-303CE7A7A522}" presName="Name25" presStyleLbl="parChTrans1D4" presStyleIdx="0" presStyleCnt="15"/>
      <dgm:spPr/>
      <dgm:t>
        <a:bodyPr/>
        <a:lstStyle/>
        <a:p>
          <a:endParaRPr lang="en-US"/>
        </a:p>
      </dgm:t>
    </dgm:pt>
    <dgm:pt modelId="{65B31724-8EBF-7248-9A8F-117108961377}" type="pres">
      <dgm:prSet presAssocID="{64151175-FC2C-C941-86FD-303CE7A7A522}" presName="connTx" presStyleLbl="parChTrans1D4" presStyleIdx="0" presStyleCnt="15"/>
      <dgm:spPr/>
      <dgm:t>
        <a:bodyPr/>
        <a:lstStyle/>
        <a:p>
          <a:endParaRPr lang="en-US"/>
        </a:p>
      </dgm:t>
    </dgm:pt>
    <dgm:pt modelId="{0F59E6BE-06B8-5D4F-A9DC-65C90C9C637C}" type="pres">
      <dgm:prSet presAssocID="{BFF7EBF2-CDD1-274C-9727-89040567363B}" presName="Name30" presStyleCnt="0"/>
      <dgm:spPr/>
    </dgm:pt>
    <dgm:pt modelId="{25BA03F8-10D2-F642-B519-D48BCC4D86F6}" type="pres">
      <dgm:prSet presAssocID="{BFF7EBF2-CDD1-274C-9727-89040567363B}" presName="level2Shape" presStyleLbl="node4" presStyleIdx="0" presStyleCnt="15" custLinFactX="100000" custLinFactNeighborX="115337" custLinFactNeighborY="-42354"/>
      <dgm:spPr/>
      <dgm:t>
        <a:bodyPr/>
        <a:lstStyle/>
        <a:p>
          <a:endParaRPr lang="en-US"/>
        </a:p>
      </dgm:t>
    </dgm:pt>
    <dgm:pt modelId="{C9F9F31D-0F7A-7A40-BCF0-216F17FE0E53}" type="pres">
      <dgm:prSet presAssocID="{BFF7EBF2-CDD1-274C-9727-89040567363B}" presName="hierChild3" presStyleCnt="0"/>
      <dgm:spPr/>
    </dgm:pt>
    <dgm:pt modelId="{80C0EDFE-E85D-1943-BF87-242AC585C337}" type="pres">
      <dgm:prSet presAssocID="{305D22F1-FD48-A444-8547-DAC226021E39}" presName="Name25" presStyleLbl="parChTrans1D4" presStyleIdx="1" presStyleCnt="15"/>
      <dgm:spPr/>
      <dgm:t>
        <a:bodyPr/>
        <a:lstStyle/>
        <a:p>
          <a:endParaRPr lang="en-US"/>
        </a:p>
      </dgm:t>
    </dgm:pt>
    <dgm:pt modelId="{9A092A49-20B3-344D-A3FE-A9EBCFCE5BC4}" type="pres">
      <dgm:prSet presAssocID="{305D22F1-FD48-A444-8547-DAC226021E39}" presName="connTx" presStyleLbl="parChTrans1D4" presStyleIdx="1" presStyleCnt="15"/>
      <dgm:spPr/>
      <dgm:t>
        <a:bodyPr/>
        <a:lstStyle/>
        <a:p>
          <a:endParaRPr lang="en-US"/>
        </a:p>
      </dgm:t>
    </dgm:pt>
    <dgm:pt modelId="{9EFB2F0F-F3AA-8A49-BF5A-F399D377F889}" type="pres">
      <dgm:prSet presAssocID="{797070A4-3980-F24C-9EA8-F85C91CEDBAD}" presName="Name30" presStyleCnt="0"/>
      <dgm:spPr/>
    </dgm:pt>
    <dgm:pt modelId="{8DF5E03D-CC29-6E48-9A74-ABCB3BA37D93}" type="pres">
      <dgm:prSet presAssocID="{797070A4-3980-F24C-9EA8-F85C91CEDBAD}" presName="level2Shape" presStyleLbl="node4" presStyleIdx="1" presStyleCnt="15" custLinFactX="100000" custLinFactNeighborX="188155" custLinFactNeighborY="-42354"/>
      <dgm:spPr/>
      <dgm:t>
        <a:bodyPr/>
        <a:lstStyle/>
        <a:p>
          <a:endParaRPr lang="en-US"/>
        </a:p>
      </dgm:t>
    </dgm:pt>
    <dgm:pt modelId="{DE1E8E34-261E-7245-ABAA-447D9B5111AB}" type="pres">
      <dgm:prSet presAssocID="{797070A4-3980-F24C-9EA8-F85C91CEDBAD}" presName="hierChild3" presStyleCnt="0"/>
      <dgm:spPr/>
    </dgm:pt>
    <dgm:pt modelId="{594A965A-06B7-434D-8F3A-EF2D9EE035AD}" type="pres">
      <dgm:prSet presAssocID="{8AA13D2E-D627-6841-9CC5-737AEAEA215D}" presName="Name25" presStyleLbl="parChTrans1D3" presStyleIdx="1" presStyleCnt="6"/>
      <dgm:spPr/>
      <dgm:t>
        <a:bodyPr/>
        <a:lstStyle/>
        <a:p>
          <a:endParaRPr lang="en-US"/>
        </a:p>
      </dgm:t>
    </dgm:pt>
    <dgm:pt modelId="{299C34E6-F1D6-9A47-9EC0-C2D91F7A7737}" type="pres">
      <dgm:prSet presAssocID="{8AA13D2E-D627-6841-9CC5-737AEAEA215D}" presName="connTx" presStyleLbl="parChTrans1D3" presStyleIdx="1" presStyleCnt="6"/>
      <dgm:spPr/>
      <dgm:t>
        <a:bodyPr/>
        <a:lstStyle/>
        <a:p>
          <a:endParaRPr lang="en-US"/>
        </a:p>
      </dgm:t>
    </dgm:pt>
    <dgm:pt modelId="{DA24A2CC-1245-4646-8F94-76CE8F7482A2}" type="pres">
      <dgm:prSet presAssocID="{5D3B21E2-91CF-964A-A670-7D5BD8F30E90}" presName="Name30" presStyleCnt="0"/>
      <dgm:spPr/>
    </dgm:pt>
    <dgm:pt modelId="{9E4FD562-5630-B54F-AEDF-7DCA9F7801DE}" type="pres">
      <dgm:prSet presAssocID="{5D3B21E2-91CF-964A-A670-7D5BD8F30E90}" presName="level2Shape" presStyleLbl="node3" presStyleIdx="1" presStyleCnt="6" custLinFactX="61464" custLinFactNeighborX="100000" custLinFactNeighborY="-23044"/>
      <dgm:spPr/>
      <dgm:t>
        <a:bodyPr/>
        <a:lstStyle/>
        <a:p>
          <a:endParaRPr lang="en-US"/>
        </a:p>
      </dgm:t>
    </dgm:pt>
    <dgm:pt modelId="{DE379C4C-FE60-D343-8A71-154B784045EC}" type="pres">
      <dgm:prSet presAssocID="{5D3B21E2-91CF-964A-A670-7D5BD8F30E90}" presName="hierChild3" presStyleCnt="0"/>
      <dgm:spPr/>
    </dgm:pt>
    <dgm:pt modelId="{1BB3701A-9C84-714A-B2F9-DB3CAA2758BF}" type="pres">
      <dgm:prSet presAssocID="{EC58B601-A95A-8946-BEE9-1D3DD06001C5}" presName="Name25" presStyleLbl="parChTrans1D4" presStyleIdx="2" presStyleCnt="15"/>
      <dgm:spPr/>
      <dgm:t>
        <a:bodyPr/>
        <a:lstStyle/>
        <a:p>
          <a:endParaRPr lang="en-US"/>
        </a:p>
      </dgm:t>
    </dgm:pt>
    <dgm:pt modelId="{F485D028-1975-0F43-905F-61F4BADD79C0}" type="pres">
      <dgm:prSet presAssocID="{EC58B601-A95A-8946-BEE9-1D3DD06001C5}" presName="connTx" presStyleLbl="parChTrans1D4" presStyleIdx="2" presStyleCnt="15"/>
      <dgm:spPr/>
      <dgm:t>
        <a:bodyPr/>
        <a:lstStyle/>
        <a:p>
          <a:endParaRPr lang="en-US"/>
        </a:p>
      </dgm:t>
    </dgm:pt>
    <dgm:pt modelId="{C7FEBDF4-041B-EE43-971D-D543309D9F49}" type="pres">
      <dgm:prSet presAssocID="{519C5B77-0B02-9243-94D3-D369B2DD2DAA}" presName="Name30" presStyleCnt="0"/>
      <dgm:spPr/>
    </dgm:pt>
    <dgm:pt modelId="{E959A00D-6E0B-6844-AE81-EA92F927421C}" type="pres">
      <dgm:prSet presAssocID="{519C5B77-0B02-9243-94D3-D369B2DD2DAA}" presName="level2Shape" presStyleLbl="node4" presStyleIdx="2" presStyleCnt="15" custLinFactX="100000" custLinFactNeighborX="119641" custLinFactNeighborY="-32190"/>
      <dgm:spPr/>
      <dgm:t>
        <a:bodyPr/>
        <a:lstStyle/>
        <a:p>
          <a:endParaRPr lang="en-US"/>
        </a:p>
      </dgm:t>
    </dgm:pt>
    <dgm:pt modelId="{1C066113-F010-0C4E-8F11-3366C79936B4}" type="pres">
      <dgm:prSet presAssocID="{519C5B77-0B02-9243-94D3-D369B2DD2DAA}" presName="hierChild3" presStyleCnt="0"/>
      <dgm:spPr/>
    </dgm:pt>
    <dgm:pt modelId="{2F4A677A-FC60-B649-93AF-EF14B1DE5533}" type="pres">
      <dgm:prSet presAssocID="{5DD7C5C0-868D-D14E-A277-D8DBA5B8A779}" presName="Name25" presStyleLbl="parChTrans1D4" presStyleIdx="3" presStyleCnt="15"/>
      <dgm:spPr/>
      <dgm:t>
        <a:bodyPr/>
        <a:lstStyle/>
        <a:p>
          <a:endParaRPr lang="en-US"/>
        </a:p>
      </dgm:t>
    </dgm:pt>
    <dgm:pt modelId="{CCFE195E-8F83-4B49-8E74-A76C608320AE}" type="pres">
      <dgm:prSet presAssocID="{5DD7C5C0-868D-D14E-A277-D8DBA5B8A779}" presName="connTx" presStyleLbl="parChTrans1D4" presStyleIdx="3" presStyleCnt="15"/>
      <dgm:spPr/>
      <dgm:t>
        <a:bodyPr/>
        <a:lstStyle/>
        <a:p>
          <a:endParaRPr lang="en-US"/>
        </a:p>
      </dgm:t>
    </dgm:pt>
    <dgm:pt modelId="{AF063818-83BB-DF49-87FC-1B8A081AC39F}" type="pres">
      <dgm:prSet presAssocID="{801BB0F0-5DFE-D447-9526-4552197FE76C}" presName="Name30" presStyleCnt="0"/>
      <dgm:spPr/>
    </dgm:pt>
    <dgm:pt modelId="{1B386B80-94E0-4248-B62C-1705E9DB8776}" type="pres">
      <dgm:prSet presAssocID="{801BB0F0-5DFE-D447-9526-4552197FE76C}" presName="level2Shape" presStyleLbl="node4" presStyleIdx="3" presStyleCnt="15" custLinFactX="100000" custLinFactNeighborX="188155" custLinFactNeighborY="-32190"/>
      <dgm:spPr/>
      <dgm:t>
        <a:bodyPr/>
        <a:lstStyle/>
        <a:p>
          <a:endParaRPr lang="en-US"/>
        </a:p>
      </dgm:t>
    </dgm:pt>
    <dgm:pt modelId="{F238B10F-7651-CE40-A5D5-D4D2BBB5ED08}" type="pres">
      <dgm:prSet presAssocID="{801BB0F0-5DFE-D447-9526-4552197FE76C}" presName="hierChild3" presStyleCnt="0"/>
      <dgm:spPr/>
    </dgm:pt>
    <dgm:pt modelId="{7AB182C8-637B-CA40-90F2-15DBB32AC841}" type="pres">
      <dgm:prSet presAssocID="{73C67035-6DB5-6541-8A5B-510618F829D1}" presName="Name25" presStyleLbl="parChTrans1D4" presStyleIdx="4" presStyleCnt="15"/>
      <dgm:spPr/>
      <dgm:t>
        <a:bodyPr/>
        <a:lstStyle/>
        <a:p>
          <a:endParaRPr lang="en-US"/>
        </a:p>
      </dgm:t>
    </dgm:pt>
    <dgm:pt modelId="{A40494FF-A1EE-8D46-BB11-7E927EC38B37}" type="pres">
      <dgm:prSet presAssocID="{73C67035-6DB5-6541-8A5B-510618F829D1}" presName="connTx" presStyleLbl="parChTrans1D4" presStyleIdx="4" presStyleCnt="15"/>
      <dgm:spPr/>
      <dgm:t>
        <a:bodyPr/>
        <a:lstStyle/>
        <a:p>
          <a:endParaRPr lang="en-US"/>
        </a:p>
      </dgm:t>
    </dgm:pt>
    <dgm:pt modelId="{80542037-F58C-4F4C-8D61-E1023301B9EF}" type="pres">
      <dgm:prSet presAssocID="{A6F65961-F38A-7B43-87F1-4CF86003EFE2}" presName="Name30" presStyleCnt="0"/>
      <dgm:spPr/>
    </dgm:pt>
    <dgm:pt modelId="{F1DD9FA6-E7C9-DE4F-8461-719938CA40F6}" type="pres">
      <dgm:prSet presAssocID="{A6F65961-F38A-7B43-87F1-4CF86003EFE2}" presName="level2Shape" presStyleLbl="node4" presStyleIdx="4" presStyleCnt="15" custLinFactX="100000" custLinFactNeighborX="119641" custLinFactNeighborY="-22025"/>
      <dgm:spPr/>
      <dgm:t>
        <a:bodyPr/>
        <a:lstStyle/>
        <a:p>
          <a:endParaRPr lang="en-US"/>
        </a:p>
      </dgm:t>
    </dgm:pt>
    <dgm:pt modelId="{4D696EF0-19EB-9C43-8A66-3A08A8F5BC71}" type="pres">
      <dgm:prSet presAssocID="{A6F65961-F38A-7B43-87F1-4CF86003EFE2}" presName="hierChild3" presStyleCnt="0"/>
      <dgm:spPr/>
    </dgm:pt>
    <dgm:pt modelId="{18D6D358-6513-AC40-8E4A-246708C9E6D6}" type="pres">
      <dgm:prSet presAssocID="{E9F47721-8F68-4742-B17D-0F71CEC0924B}" presName="Name25" presStyleLbl="parChTrans1D4" presStyleIdx="5" presStyleCnt="15"/>
      <dgm:spPr/>
      <dgm:t>
        <a:bodyPr/>
        <a:lstStyle/>
        <a:p>
          <a:endParaRPr lang="en-US"/>
        </a:p>
      </dgm:t>
    </dgm:pt>
    <dgm:pt modelId="{57F80307-9048-B948-AC8D-C09609898B8B}" type="pres">
      <dgm:prSet presAssocID="{E9F47721-8F68-4742-B17D-0F71CEC0924B}" presName="connTx" presStyleLbl="parChTrans1D4" presStyleIdx="5" presStyleCnt="15"/>
      <dgm:spPr/>
      <dgm:t>
        <a:bodyPr/>
        <a:lstStyle/>
        <a:p>
          <a:endParaRPr lang="en-US"/>
        </a:p>
      </dgm:t>
    </dgm:pt>
    <dgm:pt modelId="{A78252C1-08EF-944D-9D69-EBB234D71A79}" type="pres">
      <dgm:prSet presAssocID="{E490B82D-81DC-F448-9408-541ABA5DCEE8}" presName="Name30" presStyleCnt="0"/>
      <dgm:spPr/>
    </dgm:pt>
    <dgm:pt modelId="{7D94DF9E-CA15-5141-8331-9BF1AE978428}" type="pres">
      <dgm:prSet presAssocID="{E490B82D-81DC-F448-9408-541ABA5DCEE8}" presName="level2Shape" presStyleLbl="node4" presStyleIdx="5" presStyleCnt="15" custLinFactX="100000" custLinFactNeighborX="188155" custLinFactNeighborY="-22025"/>
      <dgm:spPr/>
      <dgm:t>
        <a:bodyPr/>
        <a:lstStyle/>
        <a:p>
          <a:endParaRPr lang="en-US"/>
        </a:p>
      </dgm:t>
    </dgm:pt>
    <dgm:pt modelId="{17006D2E-BA57-6D4C-885E-7F733383FF67}" type="pres">
      <dgm:prSet presAssocID="{E490B82D-81DC-F448-9408-541ABA5DCEE8}" presName="hierChild3" presStyleCnt="0"/>
      <dgm:spPr/>
    </dgm:pt>
    <dgm:pt modelId="{314342CF-9F6E-894F-83E0-424233AFC9DF}" type="pres">
      <dgm:prSet presAssocID="{87602E02-2E45-614A-A312-70B3C5A9BB32}" presName="Name25" presStyleLbl="parChTrans1D2" presStyleIdx="1" presStyleCnt="3"/>
      <dgm:spPr/>
      <dgm:t>
        <a:bodyPr/>
        <a:lstStyle/>
        <a:p>
          <a:endParaRPr lang="en-US"/>
        </a:p>
      </dgm:t>
    </dgm:pt>
    <dgm:pt modelId="{A3FDCCAA-ABF4-7648-B9FC-E6F23FEEE3B7}" type="pres">
      <dgm:prSet presAssocID="{87602E02-2E45-614A-A312-70B3C5A9BB3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FFE9ED9-CC60-9E4B-9E4F-2D9BCB9AEE55}" type="pres">
      <dgm:prSet presAssocID="{CDC1686F-2DD4-404D-A107-B1F81974B2DF}" presName="Name30" presStyleCnt="0"/>
      <dgm:spPr/>
    </dgm:pt>
    <dgm:pt modelId="{A7BBFE43-2C35-764D-944D-D9CF1C8B33A5}" type="pres">
      <dgm:prSet presAssocID="{CDC1686F-2DD4-404D-A107-B1F81974B2DF}" presName="level2Shape" presStyleLbl="node2" presStyleIdx="1" presStyleCnt="3" custLinFactNeighborX="98984" custLinFactNeighborY="22655"/>
      <dgm:spPr/>
      <dgm:t>
        <a:bodyPr/>
        <a:lstStyle/>
        <a:p>
          <a:endParaRPr lang="en-US"/>
        </a:p>
      </dgm:t>
    </dgm:pt>
    <dgm:pt modelId="{F707129E-E099-D442-9FE9-6811C80377D0}" type="pres">
      <dgm:prSet presAssocID="{CDC1686F-2DD4-404D-A107-B1F81974B2DF}" presName="hierChild3" presStyleCnt="0"/>
      <dgm:spPr/>
    </dgm:pt>
    <dgm:pt modelId="{11F6372D-EB52-A543-B61A-D95F610E9EFE}" type="pres">
      <dgm:prSet presAssocID="{55AB1866-D2F5-924F-8FAD-7E071A5272B9}" presName="Name25" presStyleLbl="parChTrans1D3" presStyleIdx="2" presStyleCnt="6"/>
      <dgm:spPr/>
      <dgm:t>
        <a:bodyPr/>
        <a:lstStyle/>
        <a:p>
          <a:endParaRPr lang="en-US"/>
        </a:p>
      </dgm:t>
    </dgm:pt>
    <dgm:pt modelId="{9034B132-12F4-5D45-83C5-176E89ADED70}" type="pres">
      <dgm:prSet presAssocID="{55AB1866-D2F5-924F-8FAD-7E071A5272B9}" presName="connTx" presStyleLbl="parChTrans1D3" presStyleIdx="2" presStyleCnt="6"/>
      <dgm:spPr/>
      <dgm:t>
        <a:bodyPr/>
        <a:lstStyle/>
        <a:p>
          <a:endParaRPr lang="en-US"/>
        </a:p>
      </dgm:t>
    </dgm:pt>
    <dgm:pt modelId="{E8E0FF45-91E6-494D-9872-47D2F17BF676}" type="pres">
      <dgm:prSet presAssocID="{85F839AF-EDBE-8D4F-ADE2-AB5FA27A68CC}" presName="Name30" presStyleCnt="0"/>
      <dgm:spPr/>
    </dgm:pt>
    <dgm:pt modelId="{74F18B8B-A9DD-C049-86C6-9DDBA7082ADB}" type="pres">
      <dgm:prSet presAssocID="{85F839AF-EDBE-8D4F-ADE2-AB5FA27A68CC}" presName="level2Shape" presStyleLbl="node3" presStyleIdx="2" presStyleCnt="6" custLinFactX="61464" custLinFactNeighborX="100000" custLinFactNeighborY="22655"/>
      <dgm:spPr/>
      <dgm:t>
        <a:bodyPr/>
        <a:lstStyle/>
        <a:p>
          <a:endParaRPr lang="en-US"/>
        </a:p>
      </dgm:t>
    </dgm:pt>
    <dgm:pt modelId="{B88957A8-39E2-DC41-A503-25358AA6A677}" type="pres">
      <dgm:prSet presAssocID="{85F839AF-EDBE-8D4F-ADE2-AB5FA27A68CC}" presName="hierChild3" presStyleCnt="0"/>
      <dgm:spPr/>
    </dgm:pt>
    <dgm:pt modelId="{52203AAA-D683-1347-BE23-83ECFC03FE8A}" type="pres">
      <dgm:prSet presAssocID="{50A160B1-3313-1C42-866D-AC1C4B39AAEF}" presName="Name25" presStyleLbl="parChTrans1D4" presStyleIdx="6" presStyleCnt="15"/>
      <dgm:spPr/>
      <dgm:t>
        <a:bodyPr/>
        <a:lstStyle/>
        <a:p>
          <a:endParaRPr lang="en-US"/>
        </a:p>
      </dgm:t>
    </dgm:pt>
    <dgm:pt modelId="{694FB6E4-11C9-5444-A04D-BD3E721696C0}" type="pres">
      <dgm:prSet presAssocID="{50A160B1-3313-1C42-866D-AC1C4B39AAEF}" presName="connTx" presStyleLbl="parChTrans1D4" presStyleIdx="6" presStyleCnt="15"/>
      <dgm:spPr/>
      <dgm:t>
        <a:bodyPr/>
        <a:lstStyle/>
        <a:p>
          <a:endParaRPr lang="en-US"/>
        </a:p>
      </dgm:t>
    </dgm:pt>
    <dgm:pt modelId="{440C93C7-3F2B-7244-8648-928174C140FA}" type="pres">
      <dgm:prSet presAssocID="{6B898C57-8291-7449-AF91-F60D4195EA10}" presName="Name30" presStyleCnt="0"/>
      <dgm:spPr/>
    </dgm:pt>
    <dgm:pt modelId="{E3DC7F19-D9C8-6D40-A8C8-FF9190788802}" type="pres">
      <dgm:prSet presAssocID="{6B898C57-8291-7449-AF91-F60D4195EA10}" presName="level2Shape" presStyleLbl="node4" presStyleIdx="6" presStyleCnt="15" custLinFactX="100000" custLinFactNeighborX="119641" custLinFactNeighborY="22655"/>
      <dgm:spPr/>
      <dgm:t>
        <a:bodyPr/>
        <a:lstStyle/>
        <a:p>
          <a:endParaRPr lang="en-US"/>
        </a:p>
      </dgm:t>
    </dgm:pt>
    <dgm:pt modelId="{2DBE7AA6-47F3-0048-9192-8C52D4B2DF02}" type="pres">
      <dgm:prSet presAssocID="{6B898C57-8291-7449-AF91-F60D4195EA10}" presName="hierChild3" presStyleCnt="0"/>
      <dgm:spPr/>
    </dgm:pt>
    <dgm:pt modelId="{5E483D1A-9312-8C44-8DD2-28C560A9E841}" type="pres">
      <dgm:prSet presAssocID="{00713A52-DA93-5B46-A8D8-D01F5966A628}" presName="Name25" presStyleLbl="parChTrans1D4" presStyleIdx="7" presStyleCnt="15"/>
      <dgm:spPr/>
      <dgm:t>
        <a:bodyPr/>
        <a:lstStyle/>
        <a:p>
          <a:endParaRPr lang="en-US"/>
        </a:p>
      </dgm:t>
    </dgm:pt>
    <dgm:pt modelId="{62FF3C1B-7F97-1142-857A-8C31A36940A7}" type="pres">
      <dgm:prSet presAssocID="{00713A52-DA93-5B46-A8D8-D01F5966A628}" presName="connTx" presStyleLbl="parChTrans1D4" presStyleIdx="7" presStyleCnt="15"/>
      <dgm:spPr/>
      <dgm:t>
        <a:bodyPr/>
        <a:lstStyle/>
        <a:p>
          <a:endParaRPr lang="en-US"/>
        </a:p>
      </dgm:t>
    </dgm:pt>
    <dgm:pt modelId="{BAB6C2F4-FE2A-1F4E-9842-336DA253D212}" type="pres">
      <dgm:prSet presAssocID="{A4407ED3-F928-8E42-A289-CDB71BB10890}" presName="Name30" presStyleCnt="0"/>
      <dgm:spPr/>
    </dgm:pt>
    <dgm:pt modelId="{B2F25AFA-328E-7B40-B5ED-FDA6CDBEAB8D}" type="pres">
      <dgm:prSet presAssocID="{A4407ED3-F928-8E42-A289-CDB71BB10890}" presName="level2Shape" presStyleLbl="node4" presStyleIdx="7" presStyleCnt="15" custLinFactX="100000" custLinFactNeighborX="188155" custLinFactNeighborY="22655"/>
      <dgm:spPr/>
      <dgm:t>
        <a:bodyPr/>
        <a:lstStyle/>
        <a:p>
          <a:endParaRPr lang="en-US"/>
        </a:p>
      </dgm:t>
    </dgm:pt>
    <dgm:pt modelId="{51BA52CD-0B1B-A349-96BA-FBA2C7E0EB43}" type="pres">
      <dgm:prSet presAssocID="{A4407ED3-F928-8E42-A289-CDB71BB10890}" presName="hierChild3" presStyleCnt="0"/>
      <dgm:spPr/>
    </dgm:pt>
    <dgm:pt modelId="{17BB2799-DCD3-6D46-9463-5660574E92D9}" type="pres">
      <dgm:prSet presAssocID="{2CE00969-3103-E843-80D3-35A52017AE52}" presName="Name25" presStyleLbl="parChTrans1D2" presStyleIdx="2" presStyleCnt="3"/>
      <dgm:spPr/>
      <dgm:t>
        <a:bodyPr/>
        <a:lstStyle/>
        <a:p>
          <a:endParaRPr lang="en-US"/>
        </a:p>
      </dgm:t>
    </dgm:pt>
    <dgm:pt modelId="{EDCF43F7-7786-F848-BF26-C67490B76C06}" type="pres">
      <dgm:prSet presAssocID="{2CE00969-3103-E843-80D3-35A52017AE5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D9C7AAB-ABBE-DB46-9548-ADA5B482D6CA}" type="pres">
      <dgm:prSet presAssocID="{E4882E02-6C21-1C49-B992-B28332C88B5F}" presName="Name30" presStyleCnt="0"/>
      <dgm:spPr/>
    </dgm:pt>
    <dgm:pt modelId="{250ED7C2-CBC0-1648-9FD2-0B8B034EE1FF}" type="pres">
      <dgm:prSet presAssocID="{E4882E02-6C21-1C49-B992-B28332C88B5F}" presName="level2Shape" presStyleLbl="node2" presStyleIdx="2" presStyleCnt="3" custLinFactNeighborX="99164" custLinFactNeighborY="-20225"/>
      <dgm:spPr/>
      <dgm:t>
        <a:bodyPr/>
        <a:lstStyle/>
        <a:p>
          <a:endParaRPr lang="en-US"/>
        </a:p>
      </dgm:t>
    </dgm:pt>
    <dgm:pt modelId="{AC7DB901-51C5-F746-A81D-13B7808FC453}" type="pres">
      <dgm:prSet presAssocID="{E4882E02-6C21-1C49-B992-B28332C88B5F}" presName="hierChild3" presStyleCnt="0"/>
      <dgm:spPr/>
    </dgm:pt>
    <dgm:pt modelId="{505D7524-CBD1-954E-A5BB-6F34608F5C9C}" type="pres">
      <dgm:prSet presAssocID="{2DAE0D79-8367-5A4C-8C6B-DAF1DAE25D25}" presName="Name25" presStyleLbl="parChTrans1D3" presStyleIdx="3" presStyleCnt="6"/>
      <dgm:spPr/>
      <dgm:t>
        <a:bodyPr/>
        <a:lstStyle/>
        <a:p>
          <a:endParaRPr lang="en-US"/>
        </a:p>
      </dgm:t>
    </dgm:pt>
    <dgm:pt modelId="{66BB0E6F-9BDA-A94A-9C3E-A31B3E292B09}" type="pres">
      <dgm:prSet presAssocID="{2DAE0D79-8367-5A4C-8C6B-DAF1DAE25D25}" presName="connTx" presStyleLbl="parChTrans1D3" presStyleIdx="3" presStyleCnt="6"/>
      <dgm:spPr/>
      <dgm:t>
        <a:bodyPr/>
        <a:lstStyle/>
        <a:p>
          <a:endParaRPr lang="en-US"/>
        </a:p>
      </dgm:t>
    </dgm:pt>
    <dgm:pt modelId="{DDC8823D-3228-1246-A7BA-B85FAF541331}" type="pres">
      <dgm:prSet presAssocID="{A9E1C3A1-CD8A-B844-8C99-5CC091620B8D}" presName="Name30" presStyleCnt="0"/>
      <dgm:spPr/>
    </dgm:pt>
    <dgm:pt modelId="{7047C9BA-3FD0-144B-B097-D785087BF775}" type="pres">
      <dgm:prSet presAssocID="{A9E1C3A1-CD8A-B844-8C99-5CC091620B8D}" presName="level2Shape" presStyleLbl="node3" presStyleIdx="3" presStyleCnt="6" custLinFactX="61464" custLinFactNeighborX="100000" custLinFactNeighborY="-17469"/>
      <dgm:spPr/>
      <dgm:t>
        <a:bodyPr/>
        <a:lstStyle/>
        <a:p>
          <a:endParaRPr lang="en-US"/>
        </a:p>
      </dgm:t>
    </dgm:pt>
    <dgm:pt modelId="{1B87A2E9-6B75-414A-BC26-33AFED92300A}" type="pres">
      <dgm:prSet presAssocID="{A9E1C3A1-CD8A-B844-8C99-5CC091620B8D}" presName="hierChild3" presStyleCnt="0"/>
      <dgm:spPr/>
    </dgm:pt>
    <dgm:pt modelId="{2D810E5D-2127-8A45-9481-308DDF772D31}" type="pres">
      <dgm:prSet presAssocID="{B54A14AB-11A0-7D47-B95A-48B44AB0EA19}" presName="Name25" presStyleLbl="parChTrans1D4" presStyleIdx="8" presStyleCnt="15"/>
      <dgm:spPr/>
      <dgm:t>
        <a:bodyPr/>
        <a:lstStyle/>
        <a:p>
          <a:endParaRPr lang="en-US"/>
        </a:p>
      </dgm:t>
    </dgm:pt>
    <dgm:pt modelId="{C9A995E0-4E2D-A044-8D11-CE18653231DE}" type="pres">
      <dgm:prSet presAssocID="{B54A14AB-11A0-7D47-B95A-48B44AB0EA19}" presName="connTx" presStyleLbl="parChTrans1D4" presStyleIdx="8" presStyleCnt="15"/>
      <dgm:spPr/>
      <dgm:t>
        <a:bodyPr/>
        <a:lstStyle/>
        <a:p>
          <a:endParaRPr lang="en-US"/>
        </a:p>
      </dgm:t>
    </dgm:pt>
    <dgm:pt modelId="{07E3ADB2-EE39-7849-8864-EB66FE50A2ED}" type="pres">
      <dgm:prSet presAssocID="{74017673-CB35-1946-AA6D-B9665F542753}" presName="Name30" presStyleCnt="0"/>
      <dgm:spPr/>
    </dgm:pt>
    <dgm:pt modelId="{689F8B77-E2DB-E543-936D-74B8D41289CE}" type="pres">
      <dgm:prSet presAssocID="{74017673-CB35-1946-AA6D-B9665F542753}" presName="level2Shape" presStyleLbl="node4" presStyleIdx="8" presStyleCnt="15" custLinFactX="100000" custLinFactNeighborX="111980" custLinFactNeighborY="-16276"/>
      <dgm:spPr/>
      <dgm:t>
        <a:bodyPr/>
        <a:lstStyle/>
        <a:p>
          <a:endParaRPr lang="en-US"/>
        </a:p>
      </dgm:t>
    </dgm:pt>
    <dgm:pt modelId="{E64B5E78-723C-6D40-A95F-E0B82F99F7A8}" type="pres">
      <dgm:prSet presAssocID="{74017673-CB35-1946-AA6D-B9665F542753}" presName="hierChild3" presStyleCnt="0"/>
      <dgm:spPr/>
    </dgm:pt>
    <dgm:pt modelId="{A77F4451-D7CF-5B4D-BB6F-C72AFB0712FF}" type="pres">
      <dgm:prSet presAssocID="{E2A676EC-CC8A-764D-A64C-EBE15EC74659}" presName="Name25" presStyleLbl="parChTrans1D4" presStyleIdx="9" presStyleCnt="15"/>
      <dgm:spPr/>
      <dgm:t>
        <a:bodyPr/>
        <a:lstStyle/>
        <a:p>
          <a:endParaRPr lang="en-US"/>
        </a:p>
      </dgm:t>
    </dgm:pt>
    <dgm:pt modelId="{17D2AA1B-6320-8C49-8DB3-31C147F74F2A}" type="pres">
      <dgm:prSet presAssocID="{E2A676EC-CC8A-764D-A64C-EBE15EC74659}" presName="connTx" presStyleLbl="parChTrans1D4" presStyleIdx="9" presStyleCnt="15"/>
      <dgm:spPr/>
      <dgm:t>
        <a:bodyPr/>
        <a:lstStyle/>
        <a:p>
          <a:endParaRPr lang="en-US"/>
        </a:p>
      </dgm:t>
    </dgm:pt>
    <dgm:pt modelId="{AB487D91-FF6B-084E-A541-C07E187A55BC}" type="pres">
      <dgm:prSet presAssocID="{17CAA60C-CBD4-F24C-BB47-66717BEA21A1}" presName="Name30" presStyleCnt="0"/>
      <dgm:spPr/>
    </dgm:pt>
    <dgm:pt modelId="{1ADFFAA5-EC73-9A44-B777-B3106ABB7585}" type="pres">
      <dgm:prSet presAssocID="{17CAA60C-CBD4-F24C-BB47-66717BEA21A1}" presName="level2Shape" presStyleLbl="node4" presStyleIdx="9" presStyleCnt="15" custLinFactX="100000" custLinFactNeighborX="188155" custLinFactNeighborY="17028"/>
      <dgm:spPr/>
      <dgm:t>
        <a:bodyPr/>
        <a:lstStyle/>
        <a:p>
          <a:endParaRPr lang="en-US"/>
        </a:p>
      </dgm:t>
    </dgm:pt>
    <dgm:pt modelId="{E0E6CBB7-E49F-9044-B246-4C430AF04C87}" type="pres">
      <dgm:prSet presAssocID="{17CAA60C-CBD4-F24C-BB47-66717BEA21A1}" presName="hierChild3" presStyleCnt="0"/>
      <dgm:spPr/>
    </dgm:pt>
    <dgm:pt modelId="{90B31633-CFF6-F041-8A2A-1EDBD49083CA}" type="pres">
      <dgm:prSet presAssocID="{63A2B66E-16CB-D940-8D1B-9E090F81CDEC}" presName="Name25" presStyleLbl="parChTrans1D4" presStyleIdx="10" presStyleCnt="15"/>
      <dgm:spPr/>
      <dgm:t>
        <a:bodyPr/>
        <a:lstStyle/>
        <a:p>
          <a:endParaRPr lang="en-US"/>
        </a:p>
      </dgm:t>
    </dgm:pt>
    <dgm:pt modelId="{7291C6F0-0DA5-9E43-884E-C5F48C729819}" type="pres">
      <dgm:prSet presAssocID="{63A2B66E-16CB-D940-8D1B-9E090F81CDEC}" presName="connTx" presStyleLbl="parChTrans1D4" presStyleIdx="10" presStyleCnt="15"/>
      <dgm:spPr/>
      <dgm:t>
        <a:bodyPr/>
        <a:lstStyle/>
        <a:p>
          <a:endParaRPr lang="en-US"/>
        </a:p>
      </dgm:t>
    </dgm:pt>
    <dgm:pt modelId="{2001810E-3372-CF4A-8C5C-4BA73D054DE7}" type="pres">
      <dgm:prSet presAssocID="{D714EBE7-E3CF-774E-88C8-6DCEFF7C4657}" presName="Name30" presStyleCnt="0"/>
      <dgm:spPr/>
    </dgm:pt>
    <dgm:pt modelId="{56719F9C-0B7E-244B-A12C-408B5AD6CBF7}" type="pres">
      <dgm:prSet presAssocID="{D714EBE7-E3CF-774E-88C8-6DCEFF7C4657}" presName="level2Shape" presStyleLbl="node4" presStyleIdx="10" presStyleCnt="15" custLinFactX="100000" custLinFactNeighborX="188248" custLinFactNeighborY="12759"/>
      <dgm:spPr/>
      <dgm:t>
        <a:bodyPr/>
        <a:lstStyle/>
        <a:p>
          <a:endParaRPr lang="en-US"/>
        </a:p>
      </dgm:t>
    </dgm:pt>
    <dgm:pt modelId="{66A05D9F-4CBF-AC4C-9EA1-6EC3E221E277}" type="pres">
      <dgm:prSet presAssocID="{D714EBE7-E3CF-774E-88C8-6DCEFF7C4657}" presName="hierChild3" presStyleCnt="0"/>
      <dgm:spPr/>
    </dgm:pt>
    <dgm:pt modelId="{6887DCFA-12FD-E946-9947-619DFED093D8}" type="pres">
      <dgm:prSet presAssocID="{1332F00A-2998-7948-B8C2-29B9A96FF9A7}" presName="Name25" presStyleLbl="parChTrans1D3" presStyleIdx="4" presStyleCnt="6"/>
      <dgm:spPr/>
      <dgm:t>
        <a:bodyPr/>
        <a:lstStyle/>
        <a:p>
          <a:endParaRPr lang="en-US"/>
        </a:p>
      </dgm:t>
    </dgm:pt>
    <dgm:pt modelId="{FB0EFD0C-AD1E-E645-9165-F83F5CCC6B26}" type="pres">
      <dgm:prSet presAssocID="{1332F00A-2998-7948-B8C2-29B9A96FF9A7}" presName="connTx" presStyleLbl="parChTrans1D3" presStyleIdx="4" presStyleCnt="6"/>
      <dgm:spPr/>
      <dgm:t>
        <a:bodyPr/>
        <a:lstStyle/>
        <a:p>
          <a:endParaRPr lang="en-US"/>
        </a:p>
      </dgm:t>
    </dgm:pt>
    <dgm:pt modelId="{3C8B8342-A350-DC4B-B99C-7FDE5DFD43FF}" type="pres">
      <dgm:prSet presAssocID="{FE8879B3-39D5-0445-851E-46DBA09E0804}" presName="Name30" presStyleCnt="0"/>
      <dgm:spPr/>
    </dgm:pt>
    <dgm:pt modelId="{C0898A28-FECD-EB41-AA36-8E400E8903CD}" type="pres">
      <dgm:prSet presAssocID="{FE8879B3-39D5-0445-851E-46DBA09E0804}" presName="level2Shape" presStyleLbl="node3" presStyleIdx="4" presStyleCnt="6" custLinFactX="61464" custLinFactNeighborX="100000" custLinFactNeighborY="-78432"/>
      <dgm:spPr/>
      <dgm:t>
        <a:bodyPr/>
        <a:lstStyle/>
        <a:p>
          <a:endParaRPr lang="en-US"/>
        </a:p>
      </dgm:t>
    </dgm:pt>
    <dgm:pt modelId="{B20AA3A4-7491-7846-8346-CCB12D98CB1D}" type="pres">
      <dgm:prSet presAssocID="{FE8879B3-39D5-0445-851E-46DBA09E0804}" presName="hierChild3" presStyleCnt="0"/>
      <dgm:spPr/>
    </dgm:pt>
    <dgm:pt modelId="{F50E76A1-8334-B745-B95C-B66022F166DA}" type="pres">
      <dgm:prSet presAssocID="{BD913D9E-CBCD-2F49-940F-CA8976C9780D}" presName="Name25" presStyleLbl="parChTrans1D4" presStyleIdx="11" presStyleCnt="15"/>
      <dgm:spPr/>
      <dgm:t>
        <a:bodyPr/>
        <a:lstStyle/>
        <a:p>
          <a:endParaRPr lang="en-US"/>
        </a:p>
      </dgm:t>
    </dgm:pt>
    <dgm:pt modelId="{EDD881F2-C58F-2D42-8B9C-9335B327D314}" type="pres">
      <dgm:prSet presAssocID="{BD913D9E-CBCD-2F49-940F-CA8976C9780D}" presName="connTx" presStyleLbl="parChTrans1D4" presStyleIdx="11" presStyleCnt="15"/>
      <dgm:spPr/>
      <dgm:t>
        <a:bodyPr/>
        <a:lstStyle/>
        <a:p>
          <a:endParaRPr lang="en-US"/>
        </a:p>
      </dgm:t>
    </dgm:pt>
    <dgm:pt modelId="{1FAEEFAA-6631-904A-B607-B0767EA4E7F6}" type="pres">
      <dgm:prSet presAssocID="{3797B89B-4716-6B45-81EA-ED78169BD7AF}" presName="Name30" presStyleCnt="0"/>
      <dgm:spPr/>
    </dgm:pt>
    <dgm:pt modelId="{18A5F272-EA5C-804F-9B54-3B54C99E38BC}" type="pres">
      <dgm:prSet presAssocID="{3797B89B-4716-6B45-81EA-ED78169BD7AF}" presName="level2Shape" presStyleLbl="node4" presStyleIdx="11" presStyleCnt="15" custLinFactX="100000" custLinFactNeighborX="120372" custLinFactNeighborY="-78432"/>
      <dgm:spPr/>
      <dgm:t>
        <a:bodyPr/>
        <a:lstStyle/>
        <a:p>
          <a:endParaRPr lang="en-US"/>
        </a:p>
      </dgm:t>
    </dgm:pt>
    <dgm:pt modelId="{C32285C5-876D-1D42-9E4B-8BF44B78B39F}" type="pres">
      <dgm:prSet presAssocID="{3797B89B-4716-6B45-81EA-ED78169BD7AF}" presName="hierChild3" presStyleCnt="0"/>
      <dgm:spPr/>
    </dgm:pt>
    <dgm:pt modelId="{3B16088E-7D8A-834C-85E2-1120527098A5}" type="pres">
      <dgm:prSet presAssocID="{1A5C8294-2B5E-8848-BF79-5061FAF53A08}" presName="Name25" presStyleLbl="parChTrans1D4" presStyleIdx="12" presStyleCnt="15"/>
      <dgm:spPr/>
      <dgm:t>
        <a:bodyPr/>
        <a:lstStyle/>
        <a:p>
          <a:endParaRPr lang="en-US"/>
        </a:p>
      </dgm:t>
    </dgm:pt>
    <dgm:pt modelId="{A6852C08-20D7-C04B-A981-D0B4F4CAC0C5}" type="pres">
      <dgm:prSet presAssocID="{1A5C8294-2B5E-8848-BF79-5061FAF53A08}" presName="connTx" presStyleLbl="parChTrans1D4" presStyleIdx="12" presStyleCnt="15"/>
      <dgm:spPr/>
      <dgm:t>
        <a:bodyPr/>
        <a:lstStyle/>
        <a:p>
          <a:endParaRPr lang="en-US"/>
        </a:p>
      </dgm:t>
    </dgm:pt>
    <dgm:pt modelId="{2B960B45-AA84-824C-93CB-41E5BFB435C9}" type="pres">
      <dgm:prSet presAssocID="{A5646C97-FB15-BB48-8763-852719481829}" presName="Name30" presStyleCnt="0"/>
      <dgm:spPr/>
    </dgm:pt>
    <dgm:pt modelId="{27FDB503-89BC-0643-9A71-099863AF3BD8}" type="pres">
      <dgm:prSet presAssocID="{A5646C97-FB15-BB48-8763-852719481829}" presName="level2Shape" presStyleLbl="node4" presStyleIdx="12" presStyleCnt="15" custLinFactX="100000" custLinFactNeighborX="188248" custLinFactNeighborY="15376"/>
      <dgm:spPr/>
      <dgm:t>
        <a:bodyPr/>
        <a:lstStyle/>
        <a:p>
          <a:endParaRPr lang="en-US"/>
        </a:p>
      </dgm:t>
    </dgm:pt>
    <dgm:pt modelId="{84ABB665-C631-2D4E-A579-0D18B5E1ACC8}" type="pres">
      <dgm:prSet presAssocID="{A5646C97-FB15-BB48-8763-852719481829}" presName="hierChild3" presStyleCnt="0"/>
      <dgm:spPr/>
    </dgm:pt>
    <dgm:pt modelId="{77D4C3E5-2D02-424C-91BD-05B692AF1256}" type="pres">
      <dgm:prSet presAssocID="{08FC97BA-D0DA-1E48-84E4-5970A2E35983}" presName="Name25" presStyleLbl="parChTrans1D4" presStyleIdx="13" presStyleCnt="15"/>
      <dgm:spPr/>
      <dgm:t>
        <a:bodyPr/>
        <a:lstStyle/>
        <a:p>
          <a:endParaRPr lang="en-US"/>
        </a:p>
      </dgm:t>
    </dgm:pt>
    <dgm:pt modelId="{D68C9A95-D225-2C43-A8E7-AA8EE072C749}" type="pres">
      <dgm:prSet presAssocID="{08FC97BA-D0DA-1E48-84E4-5970A2E35983}" presName="connTx" presStyleLbl="parChTrans1D4" presStyleIdx="13" presStyleCnt="15"/>
      <dgm:spPr/>
      <dgm:t>
        <a:bodyPr/>
        <a:lstStyle/>
        <a:p>
          <a:endParaRPr lang="en-US"/>
        </a:p>
      </dgm:t>
    </dgm:pt>
    <dgm:pt modelId="{77F91688-9B9B-B54A-8621-CC99E8D25050}" type="pres">
      <dgm:prSet presAssocID="{1E5BE861-CB9B-684C-BEA4-BAADBF070D8E}" presName="Name30" presStyleCnt="0"/>
      <dgm:spPr/>
    </dgm:pt>
    <dgm:pt modelId="{80131885-2EBE-A440-8891-29FA492089C6}" type="pres">
      <dgm:prSet presAssocID="{1E5BE861-CB9B-684C-BEA4-BAADBF070D8E}" presName="level2Shape" presStyleLbl="node4" presStyleIdx="13" presStyleCnt="15" custLinFactX="100000" custLinFactNeighborX="186256" custLinFactNeighborY="28796"/>
      <dgm:spPr/>
      <dgm:t>
        <a:bodyPr/>
        <a:lstStyle/>
        <a:p>
          <a:endParaRPr lang="en-US"/>
        </a:p>
      </dgm:t>
    </dgm:pt>
    <dgm:pt modelId="{9CB7D1FF-FACA-E349-955B-C453C018C8A4}" type="pres">
      <dgm:prSet presAssocID="{1E5BE861-CB9B-684C-BEA4-BAADBF070D8E}" presName="hierChild3" presStyleCnt="0"/>
      <dgm:spPr/>
    </dgm:pt>
    <dgm:pt modelId="{178C7A0A-4CA1-3844-A770-63EF6188A200}" type="pres">
      <dgm:prSet presAssocID="{8870A2B7-82FC-1344-AB71-120BE5EBC531}" presName="Name25" presStyleLbl="parChTrans1D3" presStyleIdx="5" presStyleCnt="6"/>
      <dgm:spPr/>
      <dgm:t>
        <a:bodyPr/>
        <a:lstStyle/>
        <a:p>
          <a:endParaRPr lang="en-US"/>
        </a:p>
      </dgm:t>
    </dgm:pt>
    <dgm:pt modelId="{383C166E-DE0F-254A-B6DD-600B5011417E}" type="pres">
      <dgm:prSet presAssocID="{8870A2B7-82FC-1344-AB71-120BE5EBC531}" presName="connTx" presStyleLbl="parChTrans1D3" presStyleIdx="5" presStyleCnt="6"/>
      <dgm:spPr/>
      <dgm:t>
        <a:bodyPr/>
        <a:lstStyle/>
        <a:p>
          <a:endParaRPr lang="en-US"/>
        </a:p>
      </dgm:t>
    </dgm:pt>
    <dgm:pt modelId="{6D229809-11D8-4142-AA1C-1E2E8BEFCB61}" type="pres">
      <dgm:prSet presAssocID="{51F0DDFE-2FC3-B54E-ADC1-1CF87E679C13}" presName="Name30" presStyleCnt="0"/>
      <dgm:spPr/>
    </dgm:pt>
    <dgm:pt modelId="{16613C94-6678-CF4B-8FDB-5871D7F96423}" type="pres">
      <dgm:prSet presAssocID="{51F0DDFE-2FC3-B54E-ADC1-1CF87E679C13}" presName="level2Shape" presStyleLbl="node3" presStyleIdx="5" presStyleCnt="6" custLinFactX="61464" custLinFactNeighborX="100000" custLinFactNeighborY="-18237"/>
      <dgm:spPr/>
      <dgm:t>
        <a:bodyPr/>
        <a:lstStyle/>
        <a:p>
          <a:endParaRPr lang="en-US"/>
        </a:p>
      </dgm:t>
    </dgm:pt>
    <dgm:pt modelId="{163E0EE2-785D-AA4E-835E-FD827EA2B914}" type="pres">
      <dgm:prSet presAssocID="{51F0DDFE-2FC3-B54E-ADC1-1CF87E679C13}" presName="hierChild3" presStyleCnt="0"/>
      <dgm:spPr/>
    </dgm:pt>
    <dgm:pt modelId="{2D591EE3-4108-4A65-8AF9-1F8310B1017D}" type="pres">
      <dgm:prSet presAssocID="{01F82043-752C-418A-B1B1-0030B1D1D23B}" presName="Name25" presStyleLbl="parChTrans1D4" presStyleIdx="14" presStyleCnt="15"/>
      <dgm:spPr/>
      <dgm:t>
        <a:bodyPr/>
        <a:lstStyle/>
        <a:p>
          <a:endParaRPr lang="en-US"/>
        </a:p>
      </dgm:t>
    </dgm:pt>
    <dgm:pt modelId="{584EA673-642F-4DEF-AC4A-4CFB5AE802F7}" type="pres">
      <dgm:prSet presAssocID="{01F82043-752C-418A-B1B1-0030B1D1D23B}" presName="connTx" presStyleLbl="parChTrans1D4" presStyleIdx="14" presStyleCnt="15"/>
      <dgm:spPr/>
      <dgm:t>
        <a:bodyPr/>
        <a:lstStyle/>
        <a:p>
          <a:endParaRPr lang="en-US"/>
        </a:p>
      </dgm:t>
    </dgm:pt>
    <dgm:pt modelId="{66F485D1-EAF5-4A8D-A5EF-6EB67E9D8216}" type="pres">
      <dgm:prSet presAssocID="{F3EB7933-46E0-437A-81EA-3DC27C9F7D69}" presName="Name30" presStyleCnt="0"/>
      <dgm:spPr/>
    </dgm:pt>
    <dgm:pt modelId="{5C5115E5-7040-4B8B-B318-1853EB5A1729}" type="pres">
      <dgm:prSet presAssocID="{F3EB7933-46E0-437A-81EA-3DC27C9F7D69}" presName="level2Shape" presStyleLbl="node4" presStyleIdx="14" presStyleCnt="15" custScaleY="82645" custLinFactX="100000" custLinFactNeighborX="120372" custLinFactNeighborY="-16202"/>
      <dgm:spPr/>
      <dgm:t>
        <a:bodyPr/>
        <a:lstStyle/>
        <a:p>
          <a:endParaRPr lang="en-US"/>
        </a:p>
      </dgm:t>
    </dgm:pt>
    <dgm:pt modelId="{A14B5939-4828-4B28-9B88-80D122CDCD59}" type="pres">
      <dgm:prSet presAssocID="{F3EB7933-46E0-437A-81EA-3DC27C9F7D69}" presName="hierChild3" presStyleCnt="0"/>
      <dgm:spPr/>
    </dgm:pt>
    <dgm:pt modelId="{4F9BDF79-C147-9847-8B2C-7CDBEEB32489}" type="pres">
      <dgm:prSet presAssocID="{BF6D6053-FFB6-1242-92D2-5430A98707B2}" presName="bgShapesFlow" presStyleCnt="0"/>
      <dgm:spPr/>
    </dgm:pt>
    <dgm:pt modelId="{E0B45741-5B8D-F94B-827F-77B57DA523C3}" type="pres">
      <dgm:prSet presAssocID="{4040A300-B204-CD45-B9B7-22A5DAD8E070}" presName="rectComp" presStyleCnt="0"/>
      <dgm:spPr/>
    </dgm:pt>
    <dgm:pt modelId="{B73CDFC0-0922-9844-BB3A-45A1929107CF}" type="pres">
      <dgm:prSet presAssocID="{4040A300-B204-CD45-B9B7-22A5DAD8E070}" presName="bgRect" presStyleLbl="bgShp" presStyleIdx="0" presStyleCnt="5" custScaleX="148341" custLinFactNeighborX="-8832" custLinFactNeighborY="0"/>
      <dgm:spPr/>
      <dgm:t>
        <a:bodyPr/>
        <a:lstStyle/>
        <a:p>
          <a:endParaRPr lang="en-US"/>
        </a:p>
      </dgm:t>
    </dgm:pt>
    <dgm:pt modelId="{57B97CF8-F495-B84C-A811-A039716984B6}" type="pres">
      <dgm:prSet presAssocID="{4040A300-B204-CD45-B9B7-22A5DAD8E070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4F3C1-6DA6-D442-9FA6-8DD76A713F10}" type="pres">
      <dgm:prSet presAssocID="{4040A300-B204-CD45-B9B7-22A5DAD8E070}" presName="spComp" presStyleCnt="0"/>
      <dgm:spPr/>
    </dgm:pt>
    <dgm:pt modelId="{66D38DC4-2A9A-4D4D-ADBE-1AFEE467A4F5}" type="pres">
      <dgm:prSet presAssocID="{4040A300-B204-CD45-B9B7-22A5DAD8E070}" presName="hSp" presStyleCnt="0"/>
      <dgm:spPr/>
    </dgm:pt>
    <dgm:pt modelId="{523B69C4-94BD-B645-896A-9C9FCAB2B8AC}" type="pres">
      <dgm:prSet presAssocID="{54080581-C906-9445-B9C9-739487C4F042}" presName="rectComp" presStyleCnt="0"/>
      <dgm:spPr/>
    </dgm:pt>
    <dgm:pt modelId="{5CCBBDFF-0D56-7E4D-9014-3786D841061C}" type="pres">
      <dgm:prSet presAssocID="{54080581-C906-9445-B9C9-739487C4F042}" presName="bgRect" presStyleLbl="bgShp" presStyleIdx="1" presStyleCnt="5" custScaleX="161730" custLinFactNeighborX="2436"/>
      <dgm:spPr/>
      <dgm:t>
        <a:bodyPr/>
        <a:lstStyle/>
        <a:p>
          <a:endParaRPr lang="en-US"/>
        </a:p>
      </dgm:t>
    </dgm:pt>
    <dgm:pt modelId="{2A067FF1-0F5C-2548-905F-72F91F6F3896}" type="pres">
      <dgm:prSet presAssocID="{54080581-C906-9445-B9C9-739487C4F042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E85FE-B062-884F-97FA-EF0FF517681E}" type="pres">
      <dgm:prSet presAssocID="{54080581-C906-9445-B9C9-739487C4F042}" presName="spComp" presStyleCnt="0"/>
      <dgm:spPr/>
    </dgm:pt>
    <dgm:pt modelId="{14813D8E-A2E2-7149-93A8-9646C72B57C3}" type="pres">
      <dgm:prSet presAssocID="{54080581-C906-9445-B9C9-739487C4F042}" presName="hSp" presStyleCnt="0"/>
      <dgm:spPr/>
    </dgm:pt>
    <dgm:pt modelId="{768A5F31-D821-C84F-8EB6-EDEF2DFE0F18}" type="pres">
      <dgm:prSet presAssocID="{9E7C03EF-7E2D-C945-B5B0-C8644FABFE69}" presName="rectComp" presStyleCnt="0"/>
      <dgm:spPr/>
    </dgm:pt>
    <dgm:pt modelId="{27F67142-D33F-0E4E-AD7C-963B69313C08}" type="pres">
      <dgm:prSet presAssocID="{9E7C03EF-7E2D-C945-B5B0-C8644FABFE69}" presName="bgRect" presStyleLbl="bgShp" presStyleIdx="2" presStyleCnt="5" custScaleX="156886" custLinFactNeighborX="3153"/>
      <dgm:spPr/>
      <dgm:t>
        <a:bodyPr/>
        <a:lstStyle/>
        <a:p>
          <a:endParaRPr lang="en-US"/>
        </a:p>
      </dgm:t>
    </dgm:pt>
    <dgm:pt modelId="{0A2D29DB-AB98-094C-8CA2-B151D97AB515}" type="pres">
      <dgm:prSet presAssocID="{9E7C03EF-7E2D-C945-B5B0-C8644FABFE69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CBE0A-A614-F341-8A67-BF1281A2D8F7}" type="pres">
      <dgm:prSet presAssocID="{9E7C03EF-7E2D-C945-B5B0-C8644FABFE69}" presName="spComp" presStyleCnt="0"/>
      <dgm:spPr/>
    </dgm:pt>
    <dgm:pt modelId="{E250D285-451B-094F-8AB2-BA2A12BD5DDD}" type="pres">
      <dgm:prSet presAssocID="{9E7C03EF-7E2D-C945-B5B0-C8644FABFE69}" presName="hSp" presStyleCnt="0"/>
      <dgm:spPr/>
    </dgm:pt>
    <dgm:pt modelId="{B031049C-271F-AC4D-9DE0-723BFD52B29E}" type="pres">
      <dgm:prSet presAssocID="{70F8F452-46B5-5A47-AEFA-931B5761880D}" presName="rectComp" presStyleCnt="0"/>
      <dgm:spPr/>
    </dgm:pt>
    <dgm:pt modelId="{6BE040A1-9C0C-9642-86E6-E2AD7CE97145}" type="pres">
      <dgm:prSet presAssocID="{70F8F452-46B5-5A47-AEFA-931B5761880D}" presName="bgRect" presStyleLbl="bgShp" presStyleIdx="3" presStyleCnt="5" custScaleX="151416" custLinFactNeighborX="1121" custLinFactNeighborY="0"/>
      <dgm:spPr/>
      <dgm:t>
        <a:bodyPr/>
        <a:lstStyle/>
        <a:p>
          <a:endParaRPr lang="en-US"/>
        </a:p>
      </dgm:t>
    </dgm:pt>
    <dgm:pt modelId="{E2E633DE-5C1A-4940-BBBD-0947C35AFF94}" type="pres">
      <dgm:prSet presAssocID="{70F8F452-46B5-5A47-AEFA-931B5761880D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F0CD1-78FB-F844-8387-07CB5A9B7CF6}" type="pres">
      <dgm:prSet presAssocID="{70F8F452-46B5-5A47-AEFA-931B5761880D}" presName="spComp" presStyleCnt="0"/>
      <dgm:spPr/>
    </dgm:pt>
    <dgm:pt modelId="{3C5F55D3-2B43-D344-AC14-92A0B7C21F05}" type="pres">
      <dgm:prSet presAssocID="{70F8F452-46B5-5A47-AEFA-931B5761880D}" presName="hSp" presStyleCnt="0"/>
      <dgm:spPr/>
    </dgm:pt>
    <dgm:pt modelId="{33035CA9-79F3-7F49-A521-3B04AFECB837}" type="pres">
      <dgm:prSet presAssocID="{90A1B47D-23E8-2F4C-ACFD-6429871C8C18}" presName="rectComp" presStyleCnt="0"/>
      <dgm:spPr/>
    </dgm:pt>
    <dgm:pt modelId="{9C4B06A8-E921-924D-8513-E52B8D13BBAE}" type="pres">
      <dgm:prSet presAssocID="{90A1B47D-23E8-2F4C-ACFD-6429871C8C18}" presName="bgRect" presStyleLbl="bgShp" presStyleIdx="4" presStyleCnt="5" custScaleX="147147" custLinFactNeighborX="1121" custLinFactNeighborY="0"/>
      <dgm:spPr/>
      <dgm:t>
        <a:bodyPr/>
        <a:lstStyle/>
        <a:p>
          <a:endParaRPr lang="en-US"/>
        </a:p>
      </dgm:t>
    </dgm:pt>
    <dgm:pt modelId="{DE6968B2-E567-034E-9C11-C64BB5C26986}" type="pres">
      <dgm:prSet presAssocID="{90A1B47D-23E8-2F4C-ACFD-6429871C8C18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BDF0A-002E-DB45-87F0-AF145FE862CD}" type="presOf" srcId="{CDC1686F-2DD4-404D-A107-B1F81974B2DF}" destId="{A7BBFE43-2C35-764D-944D-D9CF1C8B33A5}" srcOrd="0" destOrd="0" presId="urn:microsoft.com/office/officeart/2005/8/layout/hierarchy5"/>
    <dgm:cxn modelId="{D6B83249-8319-4A9F-AFC4-2ECA69BDEFBF}" type="presOf" srcId="{F3EB7933-46E0-437A-81EA-3DC27C9F7D69}" destId="{5C5115E5-7040-4B8B-B318-1853EB5A1729}" srcOrd="0" destOrd="0" presId="urn:microsoft.com/office/officeart/2005/8/layout/hierarchy5"/>
    <dgm:cxn modelId="{FA115B1E-6C14-8642-9AE5-EBC110FB3794}" type="presOf" srcId="{E490B82D-81DC-F448-9408-541ABA5DCEE8}" destId="{7D94DF9E-CA15-5141-8331-9BF1AE978428}" srcOrd="0" destOrd="0" presId="urn:microsoft.com/office/officeart/2005/8/layout/hierarchy5"/>
    <dgm:cxn modelId="{207513E2-9B42-F043-96D0-226320308BD5}" type="presOf" srcId="{A9E1C3A1-CD8A-B844-8C99-5CC091620B8D}" destId="{7047C9BA-3FD0-144B-B097-D785087BF775}" srcOrd="0" destOrd="0" presId="urn:microsoft.com/office/officeart/2005/8/layout/hierarchy5"/>
    <dgm:cxn modelId="{B2642E1F-4031-B341-B189-7F677FF51377}" type="presOf" srcId="{5DD7C5C0-868D-D14E-A277-D8DBA5B8A779}" destId="{CCFE195E-8F83-4B49-8E74-A76C608320AE}" srcOrd="1" destOrd="0" presId="urn:microsoft.com/office/officeart/2005/8/layout/hierarchy5"/>
    <dgm:cxn modelId="{0E7A7650-A543-2E47-B971-B33AA675C942}" srcId="{BFF7EBF2-CDD1-274C-9727-89040567363B}" destId="{797070A4-3980-F24C-9EA8-F85C91CEDBAD}" srcOrd="0" destOrd="0" parTransId="{305D22F1-FD48-A444-8547-DAC226021E39}" sibTransId="{05D15968-F0AD-BB4F-B588-F82AB52C0E3E}"/>
    <dgm:cxn modelId="{C41A0269-2317-0F45-A452-B15AE45B3C3F}" type="presOf" srcId="{2CE00969-3103-E843-80D3-35A52017AE52}" destId="{EDCF43F7-7786-F848-BF26-C67490B76C06}" srcOrd="1" destOrd="0" presId="urn:microsoft.com/office/officeart/2005/8/layout/hierarchy5"/>
    <dgm:cxn modelId="{DD687D2D-A9C4-524A-93EB-4F88F60D4496}" type="presOf" srcId="{73C67035-6DB5-6541-8A5B-510618F829D1}" destId="{7AB182C8-637B-CA40-90F2-15DBB32AC841}" srcOrd="0" destOrd="0" presId="urn:microsoft.com/office/officeart/2005/8/layout/hierarchy5"/>
    <dgm:cxn modelId="{3251C285-5361-7749-8102-EA5137053DB2}" type="presOf" srcId="{8870A2B7-82FC-1344-AB71-120BE5EBC531}" destId="{178C7A0A-4CA1-3844-A770-63EF6188A200}" srcOrd="0" destOrd="0" presId="urn:microsoft.com/office/officeart/2005/8/layout/hierarchy5"/>
    <dgm:cxn modelId="{AF9177E3-1FB6-884B-83FD-2FE151F4BE7C}" type="presOf" srcId="{17CAA60C-CBD4-F24C-BB47-66717BEA21A1}" destId="{1ADFFAA5-EC73-9A44-B777-B3106ABB7585}" srcOrd="0" destOrd="0" presId="urn:microsoft.com/office/officeart/2005/8/layout/hierarchy5"/>
    <dgm:cxn modelId="{33214DEF-315D-334D-930E-FB55564CE960}" type="presOf" srcId="{E9F47721-8F68-4742-B17D-0F71CEC0924B}" destId="{18D6D358-6513-AC40-8E4A-246708C9E6D6}" srcOrd="0" destOrd="0" presId="urn:microsoft.com/office/officeart/2005/8/layout/hierarchy5"/>
    <dgm:cxn modelId="{ED3D4F4C-1211-5A47-9E47-14CCA0C1D1C6}" type="presOf" srcId="{6B898C57-8291-7449-AF91-F60D4195EA10}" destId="{E3DC7F19-D9C8-6D40-A8C8-FF9190788802}" srcOrd="0" destOrd="0" presId="urn:microsoft.com/office/officeart/2005/8/layout/hierarchy5"/>
    <dgm:cxn modelId="{61AB5AFA-BBFE-B94F-9AAD-607348883862}" type="presOf" srcId="{1A5C8294-2B5E-8848-BF79-5061FAF53A08}" destId="{3B16088E-7D8A-834C-85E2-1120527098A5}" srcOrd="0" destOrd="0" presId="urn:microsoft.com/office/officeart/2005/8/layout/hierarchy5"/>
    <dgm:cxn modelId="{9A656378-8D07-DD48-A906-E92EE36434A8}" type="presOf" srcId="{90A1B47D-23E8-2F4C-ACFD-6429871C8C18}" destId="{9C4B06A8-E921-924D-8513-E52B8D13BBAE}" srcOrd="0" destOrd="0" presId="urn:microsoft.com/office/officeart/2005/8/layout/hierarchy5"/>
    <dgm:cxn modelId="{C10C3EDC-CAC0-994E-85DC-33789F092E3F}" type="presOf" srcId="{5D3B21E2-91CF-964A-A670-7D5BD8F30E90}" destId="{9E4FD562-5630-B54F-AEDF-7DCA9F7801DE}" srcOrd="0" destOrd="0" presId="urn:microsoft.com/office/officeart/2005/8/layout/hierarchy5"/>
    <dgm:cxn modelId="{DE623D96-AAF6-4E02-8EAB-8846060B2F05}" srcId="{51F0DDFE-2FC3-B54E-ADC1-1CF87E679C13}" destId="{F3EB7933-46E0-437A-81EA-3DC27C9F7D69}" srcOrd="0" destOrd="0" parTransId="{01F82043-752C-418A-B1B1-0030B1D1D23B}" sibTransId="{9B3A3B5F-0943-452E-91AE-F906B9256BA1}"/>
    <dgm:cxn modelId="{C0C4247E-9ECF-2B4A-8EDC-377604B479A6}" type="presOf" srcId="{08FC97BA-D0DA-1E48-84E4-5970A2E35983}" destId="{77D4C3E5-2D02-424C-91BD-05B692AF1256}" srcOrd="0" destOrd="0" presId="urn:microsoft.com/office/officeart/2005/8/layout/hierarchy5"/>
    <dgm:cxn modelId="{3A7BDE02-4736-FC42-9AE0-53630572BD4F}" type="presOf" srcId="{A2B44B9D-8A04-034D-A878-07E9BB75A423}" destId="{831B5AC6-525E-C24A-B672-10C5E3423096}" srcOrd="0" destOrd="0" presId="urn:microsoft.com/office/officeart/2005/8/layout/hierarchy5"/>
    <dgm:cxn modelId="{CEB9DEE6-897A-C546-BAFE-990FA8EAD3BD}" type="presOf" srcId="{A5646C97-FB15-BB48-8763-852719481829}" destId="{27FDB503-89BC-0643-9A71-099863AF3BD8}" srcOrd="0" destOrd="0" presId="urn:microsoft.com/office/officeart/2005/8/layout/hierarchy5"/>
    <dgm:cxn modelId="{3389E9BE-82F6-A84A-81EB-D37A2DD15C0F}" srcId="{E4882E02-6C21-1C49-B992-B28332C88B5F}" destId="{A9E1C3A1-CD8A-B844-8C99-5CC091620B8D}" srcOrd="0" destOrd="0" parTransId="{2DAE0D79-8367-5A4C-8C6B-DAF1DAE25D25}" sibTransId="{330A8641-0557-2148-B19B-597BBA6FC048}"/>
    <dgm:cxn modelId="{CE7160FE-C6EF-6D45-A746-07F6B2542B47}" srcId="{CDC1686F-2DD4-404D-A107-B1F81974B2DF}" destId="{85F839AF-EDBE-8D4F-ADE2-AB5FA27A68CC}" srcOrd="0" destOrd="0" parTransId="{55AB1866-D2F5-924F-8FAD-7E071A5272B9}" sibTransId="{087E0C4B-8557-4447-B1C1-65CC9BD800DE}"/>
    <dgm:cxn modelId="{1FCB4455-303D-B64E-9DB6-4CAE0CA324CE}" type="presOf" srcId="{5DD7C5C0-868D-D14E-A277-D8DBA5B8A779}" destId="{2F4A677A-FC60-B649-93AF-EF14B1DE5533}" srcOrd="0" destOrd="0" presId="urn:microsoft.com/office/officeart/2005/8/layout/hierarchy5"/>
    <dgm:cxn modelId="{273E1256-4D0F-6643-A715-1F6E47337BD9}" type="presOf" srcId="{55AB1866-D2F5-924F-8FAD-7E071A5272B9}" destId="{9034B132-12F4-5D45-83C5-176E89ADED70}" srcOrd="1" destOrd="0" presId="urn:microsoft.com/office/officeart/2005/8/layout/hierarchy5"/>
    <dgm:cxn modelId="{94A26DE9-CBE4-FD49-87CC-C405A1E2F30E}" type="presOf" srcId="{00713A52-DA93-5B46-A8D8-D01F5966A628}" destId="{5E483D1A-9312-8C44-8DD2-28C560A9E841}" srcOrd="0" destOrd="0" presId="urn:microsoft.com/office/officeart/2005/8/layout/hierarchy5"/>
    <dgm:cxn modelId="{B8CD2963-10D6-6E4A-856B-2F98989214FD}" srcId="{FE8879B3-39D5-0445-851E-46DBA09E0804}" destId="{3797B89B-4716-6B45-81EA-ED78169BD7AF}" srcOrd="0" destOrd="0" parTransId="{BD913D9E-CBCD-2F49-940F-CA8976C9780D}" sibTransId="{EBAA3C61-7464-E847-B634-CA198DDCB660}"/>
    <dgm:cxn modelId="{786C2007-BD63-DD4B-B8EA-723EF1FA14E5}" type="presOf" srcId="{55AB1866-D2F5-924F-8FAD-7E071A5272B9}" destId="{11F6372D-EB52-A543-B61A-D95F610E9EFE}" srcOrd="0" destOrd="0" presId="urn:microsoft.com/office/officeart/2005/8/layout/hierarchy5"/>
    <dgm:cxn modelId="{07390707-8824-6444-899C-4387613BE2A8}" type="presOf" srcId="{B8EB6126-53F4-EF4D-A99B-9612B6F0EE43}" destId="{4C8B351A-B465-5C4D-9B6C-1587DB88BDFC}" srcOrd="1" destOrd="0" presId="urn:microsoft.com/office/officeart/2005/8/layout/hierarchy5"/>
    <dgm:cxn modelId="{B4A2D13E-E93C-C346-9935-0A470FFECA14}" type="presOf" srcId="{B54A14AB-11A0-7D47-B95A-48B44AB0EA19}" destId="{2D810E5D-2127-8A45-9481-308DDF772D31}" srcOrd="0" destOrd="0" presId="urn:microsoft.com/office/officeart/2005/8/layout/hierarchy5"/>
    <dgm:cxn modelId="{8C087B32-0576-0548-BBAE-946B071EE711}" srcId="{B344A352-850A-B242-9EC2-57A3A25D897E}" destId="{93FF66A3-1E6F-BF48-81F4-4C6AF57A7325}" srcOrd="0" destOrd="0" parTransId="{B8EB6126-53F4-EF4D-A99B-9612B6F0EE43}" sibTransId="{7E1CA317-2824-D94A-894D-66BCE2E9FC84}"/>
    <dgm:cxn modelId="{21A0775D-E233-344F-A696-3A369DF21000}" srcId="{5D3B21E2-91CF-964A-A670-7D5BD8F30E90}" destId="{A6F65961-F38A-7B43-87F1-4CF86003EFE2}" srcOrd="1" destOrd="0" parTransId="{73C67035-6DB5-6541-8A5B-510618F829D1}" sibTransId="{F9150524-CC4A-C74D-B8C7-C003E37B0DEC}"/>
    <dgm:cxn modelId="{E5FE69FC-E8B9-7843-83CF-701822A8DF14}" srcId="{BF6D6053-FFB6-1242-92D2-5430A98707B2}" destId="{9E7C03EF-7E2D-C945-B5B0-C8644FABFE69}" srcOrd="3" destOrd="0" parTransId="{36B5D560-D6AA-EB4A-B074-96D2F8419063}" sibTransId="{A10ACA9D-65E4-4249-B6C1-526F1DDDEC15}"/>
    <dgm:cxn modelId="{5DB680D7-8FA4-9244-B6AE-2524BE69D225}" type="presOf" srcId="{64151175-FC2C-C941-86FD-303CE7A7A522}" destId="{6941B511-D941-DC44-9ED3-FA8C590D049C}" srcOrd="0" destOrd="0" presId="urn:microsoft.com/office/officeart/2005/8/layout/hierarchy5"/>
    <dgm:cxn modelId="{78C984EC-A2A5-AC41-8101-A5C2709539A1}" srcId="{74017673-CB35-1946-AA6D-B9665F542753}" destId="{17CAA60C-CBD4-F24C-BB47-66717BEA21A1}" srcOrd="0" destOrd="0" parTransId="{E2A676EC-CC8A-764D-A64C-EBE15EC74659}" sibTransId="{6C5A8DBD-2FE0-3C47-B6F8-FB654EBE104F}"/>
    <dgm:cxn modelId="{619732E4-9491-524B-B4FC-21B5772C3871}" type="presOf" srcId="{85F839AF-EDBE-8D4F-ADE2-AB5FA27A68CC}" destId="{74F18B8B-A9DD-C049-86C6-9DDBA7082ADB}" srcOrd="0" destOrd="0" presId="urn:microsoft.com/office/officeart/2005/8/layout/hierarchy5"/>
    <dgm:cxn modelId="{26769F4D-8991-184A-ADA5-66C06C8A8D71}" srcId="{5D3B21E2-91CF-964A-A670-7D5BD8F30E90}" destId="{519C5B77-0B02-9243-94D3-D369B2DD2DAA}" srcOrd="0" destOrd="0" parTransId="{EC58B601-A95A-8946-BEE9-1D3DD06001C5}" sibTransId="{6C89A343-FCDA-1D4A-9508-AED2A6676B60}"/>
    <dgm:cxn modelId="{FF77B5A3-EA21-3D41-82C7-D918990FBCE8}" type="presOf" srcId="{EC58B601-A95A-8946-BEE9-1D3DD06001C5}" destId="{F485D028-1975-0F43-905F-61F4BADD79C0}" srcOrd="1" destOrd="0" presId="urn:microsoft.com/office/officeart/2005/8/layout/hierarchy5"/>
    <dgm:cxn modelId="{BD37C361-997A-A34C-97EC-8478168754AB}" type="presOf" srcId="{2CE00969-3103-E843-80D3-35A52017AE52}" destId="{17BB2799-DCD3-6D46-9463-5660574E92D9}" srcOrd="0" destOrd="0" presId="urn:microsoft.com/office/officeart/2005/8/layout/hierarchy5"/>
    <dgm:cxn modelId="{170522B4-9DA9-5342-8621-1B53526BFC06}" type="presOf" srcId="{70F8F452-46B5-5A47-AEFA-931B5761880D}" destId="{6BE040A1-9C0C-9642-86E6-E2AD7CE97145}" srcOrd="0" destOrd="0" presId="urn:microsoft.com/office/officeart/2005/8/layout/hierarchy5"/>
    <dgm:cxn modelId="{F24B8B4A-0D4F-034F-9F3E-E39EB056AC87}" srcId="{93FF66A3-1E6F-BF48-81F4-4C6AF57A7325}" destId="{5D3B21E2-91CF-964A-A670-7D5BD8F30E90}" srcOrd="1" destOrd="0" parTransId="{8AA13D2E-D627-6841-9CC5-737AEAEA215D}" sibTransId="{E62EB073-C501-E949-90F6-261A9454A08C}"/>
    <dgm:cxn modelId="{4D920154-E273-7B44-A889-9136D68F4A68}" type="presOf" srcId="{87602E02-2E45-614A-A312-70B3C5A9BB32}" destId="{314342CF-9F6E-894F-83E0-424233AFC9DF}" srcOrd="0" destOrd="0" presId="urn:microsoft.com/office/officeart/2005/8/layout/hierarchy5"/>
    <dgm:cxn modelId="{29D4A539-E9B9-D941-B325-3197B0906625}" type="presOf" srcId="{305D22F1-FD48-A444-8547-DAC226021E39}" destId="{9A092A49-20B3-344D-A3FE-A9EBCFCE5BC4}" srcOrd="1" destOrd="0" presId="urn:microsoft.com/office/officeart/2005/8/layout/hierarchy5"/>
    <dgm:cxn modelId="{B65DA391-110A-8F4A-B523-6928BA8B0911}" type="presOf" srcId="{B54A14AB-11A0-7D47-B95A-48B44AB0EA19}" destId="{C9A995E0-4E2D-A044-8D11-CE18653231DE}" srcOrd="1" destOrd="0" presId="urn:microsoft.com/office/officeart/2005/8/layout/hierarchy5"/>
    <dgm:cxn modelId="{581EF6E8-0916-3D4E-963C-32A65BB5EB69}" type="presOf" srcId="{4040A300-B204-CD45-B9B7-22A5DAD8E070}" destId="{B73CDFC0-0922-9844-BB3A-45A1929107CF}" srcOrd="0" destOrd="0" presId="urn:microsoft.com/office/officeart/2005/8/layout/hierarchy5"/>
    <dgm:cxn modelId="{577F997C-61B3-F343-9311-E0C48F406115}" type="presOf" srcId="{1E5BE861-CB9B-684C-BEA4-BAADBF070D8E}" destId="{80131885-2EBE-A440-8891-29FA492089C6}" srcOrd="0" destOrd="0" presId="urn:microsoft.com/office/officeart/2005/8/layout/hierarchy5"/>
    <dgm:cxn modelId="{016469BF-219B-1D46-90D8-18B04C30C19F}" type="presOf" srcId="{305D22F1-FD48-A444-8547-DAC226021E39}" destId="{80C0EDFE-E85D-1943-BF87-242AC585C337}" srcOrd="0" destOrd="0" presId="urn:microsoft.com/office/officeart/2005/8/layout/hierarchy5"/>
    <dgm:cxn modelId="{B26272C4-1718-D04F-8EA3-3E9720D901A1}" srcId="{BF6D6053-FFB6-1242-92D2-5430A98707B2}" destId="{54080581-C906-9445-B9C9-739487C4F042}" srcOrd="2" destOrd="0" parTransId="{73425854-B7F1-9343-8167-5BCA6A4B44C2}" sibTransId="{4020B452-73D7-C643-8F37-9F6301A4ECD5}"/>
    <dgm:cxn modelId="{209F7802-1536-CF46-8D6D-57FEBAC7985E}" type="presOf" srcId="{2DAE0D79-8367-5A4C-8C6B-DAF1DAE25D25}" destId="{66BB0E6F-9BDA-A94A-9C3E-A31B3E292B09}" srcOrd="1" destOrd="0" presId="urn:microsoft.com/office/officeart/2005/8/layout/hierarchy5"/>
    <dgm:cxn modelId="{4CFDB6F0-3677-0D43-BCED-07806D6973FA}" type="presOf" srcId="{BF6D6053-FFB6-1242-92D2-5430A98707B2}" destId="{71545498-3637-974C-B62B-B51DDB0B924B}" srcOrd="0" destOrd="0" presId="urn:microsoft.com/office/officeart/2005/8/layout/hierarchy5"/>
    <dgm:cxn modelId="{734FF73D-A41F-2F40-B388-80E9B5A0E1C2}" type="presOf" srcId="{9E7C03EF-7E2D-C945-B5B0-C8644FABFE69}" destId="{27F67142-D33F-0E4E-AD7C-963B69313C08}" srcOrd="0" destOrd="0" presId="urn:microsoft.com/office/officeart/2005/8/layout/hierarchy5"/>
    <dgm:cxn modelId="{6B89819A-C287-254D-9699-DF9E6AC46E06}" type="presOf" srcId="{BFF7EBF2-CDD1-274C-9727-89040567363B}" destId="{25BA03F8-10D2-F642-B519-D48BCC4D86F6}" srcOrd="0" destOrd="0" presId="urn:microsoft.com/office/officeart/2005/8/layout/hierarchy5"/>
    <dgm:cxn modelId="{0A5B0056-8AAB-A340-BF86-7C8D98E28892}" type="presOf" srcId="{54080581-C906-9445-B9C9-739487C4F042}" destId="{2A067FF1-0F5C-2548-905F-72F91F6F3896}" srcOrd="1" destOrd="0" presId="urn:microsoft.com/office/officeart/2005/8/layout/hierarchy5"/>
    <dgm:cxn modelId="{EFB5370F-8347-CA4B-9697-111C446A7006}" srcId="{519C5B77-0B02-9243-94D3-D369B2DD2DAA}" destId="{801BB0F0-5DFE-D447-9526-4552197FE76C}" srcOrd="0" destOrd="0" parTransId="{5DD7C5C0-868D-D14E-A277-D8DBA5B8A779}" sibTransId="{CF14B96F-CAEA-4948-BF72-4D5CF51BD5E7}"/>
    <dgm:cxn modelId="{F407E6E4-45D5-8243-9C17-1501677E22D8}" type="presOf" srcId="{9E7C03EF-7E2D-C945-B5B0-C8644FABFE69}" destId="{0A2D29DB-AB98-094C-8CA2-B151D97AB515}" srcOrd="1" destOrd="0" presId="urn:microsoft.com/office/officeart/2005/8/layout/hierarchy5"/>
    <dgm:cxn modelId="{C6FD6519-3556-234C-9983-65EF481173D8}" type="presOf" srcId="{50A160B1-3313-1C42-866D-AC1C4B39AAEF}" destId="{52203AAA-D683-1347-BE23-83ECFC03FE8A}" srcOrd="0" destOrd="0" presId="urn:microsoft.com/office/officeart/2005/8/layout/hierarchy5"/>
    <dgm:cxn modelId="{60BE9609-DB26-CD42-B3AF-D56063650953}" type="presOf" srcId="{797070A4-3980-F24C-9EA8-F85C91CEDBAD}" destId="{8DF5E03D-CC29-6E48-9A74-ABCB3BA37D93}" srcOrd="0" destOrd="0" presId="urn:microsoft.com/office/officeart/2005/8/layout/hierarchy5"/>
    <dgm:cxn modelId="{0BD2E2E3-4B9E-FC44-9BE6-6EA0C95ED366}" type="presOf" srcId="{E2A676EC-CC8A-764D-A64C-EBE15EC74659}" destId="{A77F4451-D7CF-5B4D-BB6F-C72AFB0712FF}" srcOrd="0" destOrd="0" presId="urn:microsoft.com/office/officeart/2005/8/layout/hierarchy5"/>
    <dgm:cxn modelId="{07B67B9B-D2B4-4049-9C96-E1C99E50DEA2}" type="presOf" srcId="{64151175-FC2C-C941-86FD-303CE7A7A522}" destId="{65B31724-8EBF-7248-9A8F-117108961377}" srcOrd="1" destOrd="0" presId="urn:microsoft.com/office/officeart/2005/8/layout/hierarchy5"/>
    <dgm:cxn modelId="{896A80CE-72DE-B648-A0DE-77B69C432474}" type="presOf" srcId="{51F0DDFE-2FC3-B54E-ADC1-1CF87E679C13}" destId="{16613C94-6678-CF4B-8FDB-5871D7F96423}" srcOrd="0" destOrd="0" presId="urn:microsoft.com/office/officeart/2005/8/layout/hierarchy5"/>
    <dgm:cxn modelId="{FDCD5E92-664A-EE43-BD74-C098A3AD13A8}" type="presOf" srcId="{EC58B601-A95A-8946-BEE9-1D3DD06001C5}" destId="{1BB3701A-9C84-714A-B2F9-DB3CAA2758BF}" srcOrd="0" destOrd="0" presId="urn:microsoft.com/office/officeart/2005/8/layout/hierarchy5"/>
    <dgm:cxn modelId="{F2C2BC63-B633-BD48-BDBF-08CBAAEE5F42}" type="presOf" srcId="{50A160B1-3313-1C42-866D-AC1C4B39AAEF}" destId="{694FB6E4-11C9-5444-A04D-BD3E721696C0}" srcOrd="1" destOrd="0" presId="urn:microsoft.com/office/officeart/2005/8/layout/hierarchy5"/>
    <dgm:cxn modelId="{B98D6D44-920C-D246-ACD4-09D295E83385}" type="presOf" srcId="{A4407ED3-F928-8E42-A289-CDB71BB10890}" destId="{B2F25AFA-328E-7B40-B5ED-FDA6CDBEAB8D}" srcOrd="0" destOrd="0" presId="urn:microsoft.com/office/officeart/2005/8/layout/hierarchy5"/>
    <dgm:cxn modelId="{DA6B8C66-CA26-DB4E-8182-49D218C9C704}" type="presOf" srcId="{87602E02-2E45-614A-A312-70B3C5A9BB32}" destId="{A3FDCCAA-ABF4-7648-B9FC-E6F23FEEE3B7}" srcOrd="1" destOrd="0" presId="urn:microsoft.com/office/officeart/2005/8/layout/hierarchy5"/>
    <dgm:cxn modelId="{31B39E8B-845F-0D4B-B130-382468038E7C}" type="presOf" srcId="{1332F00A-2998-7948-B8C2-29B9A96FF9A7}" destId="{FB0EFD0C-AD1E-E645-9165-F83F5CCC6B26}" srcOrd="1" destOrd="0" presId="urn:microsoft.com/office/officeart/2005/8/layout/hierarchy5"/>
    <dgm:cxn modelId="{E14CAD17-2182-1345-AEE1-2B99BDC4A0F5}" srcId="{BF6D6053-FFB6-1242-92D2-5430A98707B2}" destId="{70F8F452-46B5-5A47-AEFA-931B5761880D}" srcOrd="4" destOrd="0" parTransId="{DB5E08E8-C444-DA4A-A133-D18EED474E7D}" sibTransId="{6671ADA0-C50A-6141-A6AA-1637ACECD9F2}"/>
    <dgm:cxn modelId="{9712B8F7-B077-EA47-9C6E-7462C8B00B12}" srcId="{E4882E02-6C21-1C49-B992-B28332C88B5F}" destId="{51F0DDFE-2FC3-B54E-ADC1-1CF87E679C13}" srcOrd="2" destOrd="0" parTransId="{8870A2B7-82FC-1344-AB71-120BE5EBC531}" sibTransId="{4F035ABC-FD52-8F41-A38A-82A01397871B}"/>
    <dgm:cxn modelId="{5FD95921-B281-CB42-86DF-02EF09D11800}" type="presOf" srcId="{73C67035-6DB5-6541-8A5B-510618F829D1}" destId="{A40494FF-A1EE-8D46-BB11-7E927EC38B37}" srcOrd="1" destOrd="0" presId="urn:microsoft.com/office/officeart/2005/8/layout/hierarchy5"/>
    <dgm:cxn modelId="{1AB52CB6-4043-244D-82B7-76CBE1868604}" type="presOf" srcId="{801BB0F0-5DFE-D447-9526-4552197FE76C}" destId="{1B386B80-94E0-4248-B62C-1705E9DB8776}" srcOrd="0" destOrd="0" presId="urn:microsoft.com/office/officeart/2005/8/layout/hierarchy5"/>
    <dgm:cxn modelId="{DE06B2E5-E912-6842-BFEB-D177D16F209B}" type="presOf" srcId="{D714EBE7-E3CF-774E-88C8-6DCEFF7C4657}" destId="{56719F9C-0B7E-244B-A12C-408B5AD6CBF7}" srcOrd="0" destOrd="0" presId="urn:microsoft.com/office/officeart/2005/8/layout/hierarchy5"/>
    <dgm:cxn modelId="{AE1DE19E-6F36-7B46-9CE5-97A68609C294}" type="presOf" srcId="{A6F65961-F38A-7B43-87F1-4CF86003EFE2}" destId="{F1DD9FA6-E7C9-DE4F-8461-719938CA40F6}" srcOrd="0" destOrd="0" presId="urn:microsoft.com/office/officeart/2005/8/layout/hierarchy5"/>
    <dgm:cxn modelId="{1F87894F-9AF9-D342-A079-9633ECB03618}" srcId="{A2B44B9D-8A04-034D-A878-07E9BB75A423}" destId="{BFF7EBF2-CDD1-274C-9727-89040567363B}" srcOrd="0" destOrd="0" parTransId="{64151175-FC2C-C941-86FD-303CE7A7A522}" sibTransId="{AF52769C-8E07-E04A-B753-ACCB894FBCFA}"/>
    <dgm:cxn modelId="{C0EC9974-A560-9C47-81A4-7201458FBFD6}" srcId="{E4882E02-6C21-1C49-B992-B28332C88B5F}" destId="{FE8879B3-39D5-0445-851E-46DBA09E0804}" srcOrd="1" destOrd="0" parTransId="{1332F00A-2998-7948-B8C2-29B9A96FF9A7}" sibTransId="{3D3C51DA-8717-8C48-9A94-4A24E453DF13}"/>
    <dgm:cxn modelId="{37BBBFFA-9F5D-6C4D-8A09-4D4EBE657C55}" type="presOf" srcId="{93FF66A3-1E6F-BF48-81F4-4C6AF57A7325}" destId="{134AB565-1FCF-6543-B0C9-F7DF0DBE613C}" srcOrd="0" destOrd="0" presId="urn:microsoft.com/office/officeart/2005/8/layout/hierarchy5"/>
    <dgm:cxn modelId="{E826878F-216F-6C49-BE48-504C5DD88081}" type="presOf" srcId="{70F8F452-46B5-5A47-AEFA-931B5761880D}" destId="{E2E633DE-5C1A-4940-BBBD-0947C35AFF94}" srcOrd="1" destOrd="0" presId="urn:microsoft.com/office/officeart/2005/8/layout/hierarchy5"/>
    <dgm:cxn modelId="{223DCF2E-7031-0943-8836-7BC62D2DE415}" type="presOf" srcId="{E4882E02-6C21-1C49-B992-B28332C88B5F}" destId="{250ED7C2-CBC0-1648-9FD2-0B8B034EE1FF}" srcOrd="0" destOrd="0" presId="urn:microsoft.com/office/officeart/2005/8/layout/hierarchy5"/>
    <dgm:cxn modelId="{F4B11888-7588-654F-9E93-336A497F2616}" type="presOf" srcId="{9FA72616-2963-594E-83A5-1A478C890E35}" destId="{8159BAD0-6809-7343-83D8-F8885DD585CF}" srcOrd="1" destOrd="0" presId="urn:microsoft.com/office/officeart/2005/8/layout/hierarchy5"/>
    <dgm:cxn modelId="{8EFA3AC8-FDF9-F445-B15D-5A13AED34753}" srcId="{85F839AF-EDBE-8D4F-ADE2-AB5FA27A68CC}" destId="{6B898C57-8291-7449-AF91-F60D4195EA10}" srcOrd="0" destOrd="0" parTransId="{50A160B1-3313-1C42-866D-AC1C4B39AAEF}" sibTransId="{B07354D0-4B48-FE44-B8EA-CBA562686FCF}"/>
    <dgm:cxn modelId="{F7F7179A-FD17-4347-8ED1-AFDF7DCDFCE5}" type="presOf" srcId="{8AA13D2E-D627-6841-9CC5-737AEAEA215D}" destId="{594A965A-06B7-434D-8F3A-EF2D9EE035AD}" srcOrd="0" destOrd="0" presId="urn:microsoft.com/office/officeart/2005/8/layout/hierarchy5"/>
    <dgm:cxn modelId="{8F73C489-B327-6040-A6CB-FD472F1F7A2C}" type="presOf" srcId="{B8EB6126-53F4-EF4D-A99B-9612B6F0EE43}" destId="{3548DAAA-CF7D-1744-BE80-5BC67D9ED6FF}" srcOrd="0" destOrd="0" presId="urn:microsoft.com/office/officeart/2005/8/layout/hierarchy5"/>
    <dgm:cxn modelId="{2C5BAC27-3423-7945-81EF-C0463C282F17}" type="presOf" srcId="{4040A300-B204-CD45-B9B7-22A5DAD8E070}" destId="{57B97CF8-F495-B84C-A811-A039716984B6}" srcOrd="1" destOrd="0" presId="urn:microsoft.com/office/officeart/2005/8/layout/hierarchy5"/>
    <dgm:cxn modelId="{0EE4BDC0-DF3B-C548-BF13-FD6EF5584F1B}" srcId="{B344A352-850A-B242-9EC2-57A3A25D897E}" destId="{CDC1686F-2DD4-404D-A107-B1F81974B2DF}" srcOrd="1" destOrd="0" parTransId="{87602E02-2E45-614A-A312-70B3C5A9BB32}" sibTransId="{4A4805F8-5117-E04A-A042-BFF13451A6A5}"/>
    <dgm:cxn modelId="{25FEDB72-2794-884B-B3A8-6AC4F071F0D1}" type="presOf" srcId="{00713A52-DA93-5B46-A8D8-D01F5966A628}" destId="{62FF3C1B-7F97-1142-857A-8C31A36940A7}" srcOrd="1" destOrd="0" presId="urn:microsoft.com/office/officeart/2005/8/layout/hierarchy5"/>
    <dgm:cxn modelId="{D768AFB0-1325-2D4C-9E44-72F02403D551}" type="presOf" srcId="{9FA72616-2963-594E-83A5-1A478C890E35}" destId="{7C2BDEC8-1450-AE4E-86FE-D2BC31F47D95}" srcOrd="0" destOrd="0" presId="urn:microsoft.com/office/officeart/2005/8/layout/hierarchy5"/>
    <dgm:cxn modelId="{149F7AC9-E602-044F-B7AF-2BF26AC2650F}" srcId="{A6F65961-F38A-7B43-87F1-4CF86003EFE2}" destId="{E490B82D-81DC-F448-9408-541ABA5DCEE8}" srcOrd="0" destOrd="0" parTransId="{E9F47721-8F68-4742-B17D-0F71CEC0924B}" sibTransId="{512B9A88-1A81-E14F-9683-D9F78C826E21}"/>
    <dgm:cxn modelId="{5775C86F-5368-1C48-A7ED-CB00CE4B53DC}" srcId="{A9E1C3A1-CD8A-B844-8C99-5CC091620B8D}" destId="{74017673-CB35-1946-AA6D-B9665F542753}" srcOrd="0" destOrd="0" parTransId="{B54A14AB-11A0-7D47-B95A-48B44AB0EA19}" sibTransId="{E2D75A84-4053-3140-80EA-2D0A26990E5E}"/>
    <dgm:cxn modelId="{C914FD05-691E-4B93-BF10-E543E0BB0425}" type="presOf" srcId="{01F82043-752C-418A-B1B1-0030B1D1D23B}" destId="{2D591EE3-4108-4A65-8AF9-1F8310B1017D}" srcOrd="0" destOrd="0" presId="urn:microsoft.com/office/officeart/2005/8/layout/hierarchy5"/>
    <dgm:cxn modelId="{4AB0CE70-8E54-714F-82F4-DD2480CE7034}" srcId="{3797B89B-4716-6B45-81EA-ED78169BD7AF}" destId="{1E5BE861-CB9B-684C-BEA4-BAADBF070D8E}" srcOrd="1" destOrd="0" parTransId="{08FC97BA-D0DA-1E48-84E4-5970A2E35983}" sibTransId="{9F27137A-FA84-E047-87AE-1BB3885ADF27}"/>
    <dgm:cxn modelId="{974A673E-CF26-B54B-B483-E642A55AFE99}" type="presOf" srcId="{FE8879B3-39D5-0445-851E-46DBA09E0804}" destId="{C0898A28-FECD-EB41-AA36-8E400E8903CD}" srcOrd="0" destOrd="0" presId="urn:microsoft.com/office/officeart/2005/8/layout/hierarchy5"/>
    <dgm:cxn modelId="{B0105BFC-72E8-354A-BBC3-754A7C8BA544}" type="presOf" srcId="{BD913D9E-CBCD-2F49-940F-CA8976C9780D}" destId="{EDD881F2-C58F-2D42-8B9C-9335B327D314}" srcOrd="1" destOrd="0" presId="urn:microsoft.com/office/officeart/2005/8/layout/hierarchy5"/>
    <dgm:cxn modelId="{8EDCE57E-BFE0-CB4A-AA9A-E6F7F2C16E00}" type="presOf" srcId="{63A2B66E-16CB-D940-8D1B-9E090F81CDEC}" destId="{7291C6F0-0DA5-9E43-884E-C5F48C729819}" srcOrd="1" destOrd="0" presId="urn:microsoft.com/office/officeart/2005/8/layout/hierarchy5"/>
    <dgm:cxn modelId="{177EB0A5-A1BB-904D-8C28-651D140CCEB5}" type="presOf" srcId="{3797B89B-4716-6B45-81EA-ED78169BD7AF}" destId="{18A5F272-EA5C-804F-9B54-3B54C99E38BC}" srcOrd="0" destOrd="0" presId="urn:microsoft.com/office/officeart/2005/8/layout/hierarchy5"/>
    <dgm:cxn modelId="{090F26FA-FC1E-104A-B71A-1A1752443B19}" type="presOf" srcId="{54080581-C906-9445-B9C9-739487C4F042}" destId="{5CCBBDFF-0D56-7E4D-9014-3786D841061C}" srcOrd="0" destOrd="0" presId="urn:microsoft.com/office/officeart/2005/8/layout/hierarchy5"/>
    <dgm:cxn modelId="{82111E39-3C4F-A940-8FF9-B28E2ADC88CA}" srcId="{BF6D6053-FFB6-1242-92D2-5430A98707B2}" destId="{B344A352-850A-B242-9EC2-57A3A25D897E}" srcOrd="0" destOrd="0" parTransId="{02710BEF-90F9-7045-BE6A-6BFF5CA565F8}" sibTransId="{A2E55D53-ED8E-1C41-A8A0-082DDDB28A97}"/>
    <dgm:cxn modelId="{CED4B86D-E3D7-794A-B27A-0E31732E1A5F}" srcId="{93FF66A3-1E6F-BF48-81F4-4C6AF57A7325}" destId="{A2B44B9D-8A04-034D-A878-07E9BB75A423}" srcOrd="0" destOrd="0" parTransId="{9FA72616-2963-594E-83A5-1A478C890E35}" sibTransId="{5F48EC45-C29C-B442-94C7-3AFD1F9F66AE}"/>
    <dgm:cxn modelId="{A7FD7CBE-AEEF-5448-9143-16374FB0A480}" type="presOf" srcId="{74017673-CB35-1946-AA6D-B9665F542753}" destId="{689F8B77-E2DB-E543-936D-74B8D41289CE}" srcOrd="0" destOrd="0" presId="urn:microsoft.com/office/officeart/2005/8/layout/hierarchy5"/>
    <dgm:cxn modelId="{D3909EBE-1E6D-5844-B7CB-915045C60886}" type="presOf" srcId="{1A5C8294-2B5E-8848-BF79-5061FAF53A08}" destId="{A6852C08-20D7-C04B-A981-D0B4F4CAC0C5}" srcOrd="1" destOrd="0" presId="urn:microsoft.com/office/officeart/2005/8/layout/hierarchy5"/>
    <dgm:cxn modelId="{9865D9AB-212B-DA47-9614-4A1870D64E48}" type="presOf" srcId="{BD913D9E-CBCD-2F49-940F-CA8976C9780D}" destId="{F50E76A1-8334-B745-B95C-B66022F166DA}" srcOrd="0" destOrd="0" presId="urn:microsoft.com/office/officeart/2005/8/layout/hierarchy5"/>
    <dgm:cxn modelId="{C26FFC6A-5545-46A8-86EC-9297093D39F5}" type="presOf" srcId="{01F82043-752C-418A-B1B1-0030B1D1D23B}" destId="{584EA673-642F-4DEF-AC4A-4CFB5AE802F7}" srcOrd="1" destOrd="0" presId="urn:microsoft.com/office/officeart/2005/8/layout/hierarchy5"/>
    <dgm:cxn modelId="{392C63A4-40AE-2A4C-95E5-588055BD1D85}" type="presOf" srcId="{E9F47721-8F68-4742-B17D-0F71CEC0924B}" destId="{57F80307-9048-B948-AC8D-C09609898B8B}" srcOrd="1" destOrd="0" presId="urn:microsoft.com/office/officeart/2005/8/layout/hierarchy5"/>
    <dgm:cxn modelId="{4FB60BD1-68C2-214C-8965-17DC90675735}" type="presOf" srcId="{2DAE0D79-8367-5A4C-8C6B-DAF1DAE25D25}" destId="{505D7524-CBD1-954E-A5BB-6F34608F5C9C}" srcOrd="0" destOrd="0" presId="urn:microsoft.com/office/officeart/2005/8/layout/hierarchy5"/>
    <dgm:cxn modelId="{38A5E9AF-4E59-3644-AAF8-65594D68E543}" type="presOf" srcId="{63A2B66E-16CB-D940-8D1B-9E090F81CDEC}" destId="{90B31633-CFF6-F041-8A2A-1EDBD49083CA}" srcOrd="0" destOrd="0" presId="urn:microsoft.com/office/officeart/2005/8/layout/hierarchy5"/>
    <dgm:cxn modelId="{F27E49F0-A0AD-CA46-B5C3-6F039921A151}" type="presOf" srcId="{90A1B47D-23E8-2F4C-ACFD-6429871C8C18}" destId="{DE6968B2-E567-034E-9C11-C64BB5C26986}" srcOrd="1" destOrd="0" presId="urn:microsoft.com/office/officeart/2005/8/layout/hierarchy5"/>
    <dgm:cxn modelId="{CC7DEF9A-BAB2-5843-8030-9621D72042A4}" type="presOf" srcId="{B344A352-850A-B242-9EC2-57A3A25D897E}" destId="{BEFDEFDF-96F9-F142-9BA3-444D62805721}" srcOrd="0" destOrd="0" presId="urn:microsoft.com/office/officeart/2005/8/layout/hierarchy5"/>
    <dgm:cxn modelId="{E3127AC1-C38D-7B4F-B3E2-42EA7831D81D}" srcId="{3797B89B-4716-6B45-81EA-ED78169BD7AF}" destId="{A5646C97-FB15-BB48-8763-852719481829}" srcOrd="0" destOrd="0" parTransId="{1A5C8294-2B5E-8848-BF79-5061FAF53A08}" sibTransId="{581B0C24-20A9-1844-B81C-2DE8574EE80C}"/>
    <dgm:cxn modelId="{36DBC022-65ED-3C42-835B-EBC09499B3F0}" type="presOf" srcId="{8AA13D2E-D627-6841-9CC5-737AEAEA215D}" destId="{299C34E6-F1D6-9A47-9EC0-C2D91F7A7737}" srcOrd="1" destOrd="0" presId="urn:microsoft.com/office/officeart/2005/8/layout/hierarchy5"/>
    <dgm:cxn modelId="{8FCCA6D9-3075-D64A-B227-4720F960A2DA}" type="presOf" srcId="{8870A2B7-82FC-1344-AB71-120BE5EBC531}" destId="{383C166E-DE0F-254A-B6DD-600B5011417E}" srcOrd="1" destOrd="0" presId="urn:microsoft.com/office/officeart/2005/8/layout/hierarchy5"/>
    <dgm:cxn modelId="{DDAC3281-4A6F-B342-9FBD-A4EE6603A9F4}" type="presOf" srcId="{E2A676EC-CC8A-764D-A64C-EBE15EC74659}" destId="{17D2AA1B-6320-8C49-8DB3-31C147F74F2A}" srcOrd="1" destOrd="0" presId="urn:microsoft.com/office/officeart/2005/8/layout/hierarchy5"/>
    <dgm:cxn modelId="{CF04BEF5-875A-AD4C-97DD-07182444D392}" srcId="{74017673-CB35-1946-AA6D-B9665F542753}" destId="{D714EBE7-E3CF-774E-88C8-6DCEFF7C4657}" srcOrd="1" destOrd="0" parTransId="{63A2B66E-16CB-D940-8D1B-9E090F81CDEC}" sibTransId="{62447A51-29E4-7E4F-9152-4D4885AE9069}"/>
    <dgm:cxn modelId="{8D5CC81D-0AA5-BE48-913C-E9282A6632DD}" type="presOf" srcId="{519C5B77-0B02-9243-94D3-D369B2DD2DAA}" destId="{E959A00D-6E0B-6844-AE81-EA92F927421C}" srcOrd="0" destOrd="0" presId="urn:microsoft.com/office/officeart/2005/8/layout/hierarchy5"/>
    <dgm:cxn modelId="{D2D9D2F2-F60D-7F48-A360-CE38BAF7108E}" type="presOf" srcId="{1332F00A-2998-7948-B8C2-29B9A96FF9A7}" destId="{6887DCFA-12FD-E946-9947-619DFED093D8}" srcOrd="0" destOrd="0" presId="urn:microsoft.com/office/officeart/2005/8/layout/hierarchy5"/>
    <dgm:cxn modelId="{759A6553-323A-6948-88F7-652709101859}" srcId="{BF6D6053-FFB6-1242-92D2-5430A98707B2}" destId="{90A1B47D-23E8-2F4C-ACFD-6429871C8C18}" srcOrd="5" destOrd="0" parTransId="{9007DF1F-DEE8-CD4B-AB48-47666E5C8B72}" sibTransId="{65A80214-4A4B-BF4B-97B2-7392DB343F11}"/>
    <dgm:cxn modelId="{769FF3B5-01CC-4F4B-BE50-78F2A44F5809}" srcId="{BF6D6053-FFB6-1242-92D2-5430A98707B2}" destId="{4040A300-B204-CD45-B9B7-22A5DAD8E070}" srcOrd="1" destOrd="0" parTransId="{94265CB3-B7BA-414E-B4CF-CEA54FB1C871}" sibTransId="{CAF25602-A626-AA47-BFDF-2B313254A8C2}"/>
    <dgm:cxn modelId="{80556F9F-DBDE-CD41-A987-3FEA4630AF2C}" type="presOf" srcId="{08FC97BA-D0DA-1E48-84E4-5970A2E35983}" destId="{D68C9A95-D225-2C43-A8E7-AA8EE072C749}" srcOrd="1" destOrd="0" presId="urn:microsoft.com/office/officeart/2005/8/layout/hierarchy5"/>
    <dgm:cxn modelId="{3EB14558-FDF2-304D-AEF5-FD81AB061A2C}" srcId="{6B898C57-8291-7449-AF91-F60D4195EA10}" destId="{A4407ED3-F928-8E42-A289-CDB71BB10890}" srcOrd="0" destOrd="0" parTransId="{00713A52-DA93-5B46-A8D8-D01F5966A628}" sibTransId="{A7F09C17-CFC7-EB4C-B30D-97FFCA2B2C97}"/>
    <dgm:cxn modelId="{7B01498B-92D8-5E40-B378-02C583C5B8BE}" srcId="{B344A352-850A-B242-9EC2-57A3A25D897E}" destId="{E4882E02-6C21-1C49-B992-B28332C88B5F}" srcOrd="2" destOrd="0" parTransId="{2CE00969-3103-E843-80D3-35A52017AE52}" sibTransId="{DDF03C23-B73F-FD49-8012-BEB810C91EB5}"/>
    <dgm:cxn modelId="{98903135-AF4E-6040-A2F3-0C6EBC2AC388}" type="presParOf" srcId="{71545498-3637-974C-B62B-B51DDB0B924B}" destId="{7E6D5332-663A-FB4E-A207-C6B8F574F62B}" srcOrd="0" destOrd="0" presId="urn:microsoft.com/office/officeart/2005/8/layout/hierarchy5"/>
    <dgm:cxn modelId="{1A23CCF1-CBFE-6A45-B69E-8B8D6DED30AD}" type="presParOf" srcId="{7E6D5332-663A-FB4E-A207-C6B8F574F62B}" destId="{18711435-7738-1D4C-8FF2-3FD19C8FEECF}" srcOrd="0" destOrd="0" presId="urn:microsoft.com/office/officeart/2005/8/layout/hierarchy5"/>
    <dgm:cxn modelId="{CEF4EB6A-8D3E-384F-B5BD-6B3C4C17862F}" type="presParOf" srcId="{7E6D5332-663A-FB4E-A207-C6B8F574F62B}" destId="{69D71FCC-4836-4B4F-B344-49A283D8342D}" srcOrd="1" destOrd="0" presId="urn:microsoft.com/office/officeart/2005/8/layout/hierarchy5"/>
    <dgm:cxn modelId="{67A0689F-2285-2640-9B22-A57240AA18AF}" type="presParOf" srcId="{69D71FCC-4836-4B4F-B344-49A283D8342D}" destId="{9BF5E801-07BF-CC48-A963-5C6972762403}" srcOrd="0" destOrd="0" presId="urn:microsoft.com/office/officeart/2005/8/layout/hierarchy5"/>
    <dgm:cxn modelId="{D7FA2ABD-3FF6-2F4B-9D5F-EB249C8D1A94}" type="presParOf" srcId="{9BF5E801-07BF-CC48-A963-5C6972762403}" destId="{BEFDEFDF-96F9-F142-9BA3-444D62805721}" srcOrd="0" destOrd="0" presId="urn:microsoft.com/office/officeart/2005/8/layout/hierarchy5"/>
    <dgm:cxn modelId="{C42FA794-4BEF-5E45-9693-B3A182CB8CBD}" type="presParOf" srcId="{9BF5E801-07BF-CC48-A963-5C6972762403}" destId="{7416E3BD-825D-AE49-A680-F2AD29506FA2}" srcOrd="1" destOrd="0" presId="urn:microsoft.com/office/officeart/2005/8/layout/hierarchy5"/>
    <dgm:cxn modelId="{888E0B8D-E06C-3C44-AC56-0D30F740F955}" type="presParOf" srcId="{7416E3BD-825D-AE49-A680-F2AD29506FA2}" destId="{3548DAAA-CF7D-1744-BE80-5BC67D9ED6FF}" srcOrd="0" destOrd="0" presId="urn:microsoft.com/office/officeart/2005/8/layout/hierarchy5"/>
    <dgm:cxn modelId="{1E289A8A-845D-4647-85FE-191267841228}" type="presParOf" srcId="{3548DAAA-CF7D-1744-BE80-5BC67D9ED6FF}" destId="{4C8B351A-B465-5C4D-9B6C-1587DB88BDFC}" srcOrd="0" destOrd="0" presId="urn:microsoft.com/office/officeart/2005/8/layout/hierarchy5"/>
    <dgm:cxn modelId="{86FACF13-2F59-5F43-91C6-8869EBAF0315}" type="presParOf" srcId="{7416E3BD-825D-AE49-A680-F2AD29506FA2}" destId="{3CB814FF-962A-5149-8CE8-4F59AEBEF469}" srcOrd="1" destOrd="0" presId="urn:microsoft.com/office/officeart/2005/8/layout/hierarchy5"/>
    <dgm:cxn modelId="{F824EB05-1476-5B43-8B5D-1975DB00B574}" type="presParOf" srcId="{3CB814FF-962A-5149-8CE8-4F59AEBEF469}" destId="{134AB565-1FCF-6543-B0C9-F7DF0DBE613C}" srcOrd="0" destOrd="0" presId="urn:microsoft.com/office/officeart/2005/8/layout/hierarchy5"/>
    <dgm:cxn modelId="{7E0A4389-A6D1-3246-9716-90B9BAC50D33}" type="presParOf" srcId="{3CB814FF-962A-5149-8CE8-4F59AEBEF469}" destId="{ECF2528C-FD20-8E48-B360-38663126D84E}" srcOrd="1" destOrd="0" presId="urn:microsoft.com/office/officeart/2005/8/layout/hierarchy5"/>
    <dgm:cxn modelId="{8A548E73-AFCF-AD41-8236-F288FD0DB4CF}" type="presParOf" srcId="{ECF2528C-FD20-8E48-B360-38663126D84E}" destId="{7C2BDEC8-1450-AE4E-86FE-D2BC31F47D95}" srcOrd="0" destOrd="0" presId="urn:microsoft.com/office/officeart/2005/8/layout/hierarchy5"/>
    <dgm:cxn modelId="{8A82CFF0-4650-7E43-AC31-80589B7947E4}" type="presParOf" srcId="{7C2BDEC8-1450-AE4E-86FE-D2BC31F47D95}" destId="{8159BAD0-6809-7343-83D8-F8885DD585CF}" srcOrd="0" destOrd="0" presId="urn:microsoft.com/office/officeart/2005/8/layout/hierarchy5"/>
    <dgm:cxn modelId="{767C5F54-FAD5-6F47-A073-DB3D7A0E9A1C}" type="presParOf" srcId="{ECF2528C-FD20-8E48-B360-38663126D84E}" destId="{5960B8A8-3EB7-064B-BAAD-6D32EEACBA59}" srcOrd="1" destOrd="0" presId="urn:microsoft.com/office/officeart/2005/8/layout/hierarchy5"/>
    <dgm:cxn modelId="{2F66C6C9-274A-DC4E-B4D2-FDFD23C187C8}" type="presParOf" srcId="{5960B8A8-3EB7-064B-BAAD-6D32EEACBA59}" destId="{831B5AC6-525E-C24A-B672-10C5E3423096}" srcOrd="0" destOrd="0" presId="urn:microsoft.com/office/officeart/2005/8/layout/hierarchy5"/>
    <dgm:cxn modelId="{703D4D51-CF46-6245-B9EA-2A618D74DD47}" type="presParOf" srcId="{5960B8A8-3EB7-064B-BAAD-6D32EEACBA59}" destId="{D7F68F87-1181-D348-BA31-3E230DCE029D}" srcOrd="1" destOrd="0" presId="urn:microsoft.com/office/officeart/2005/8/layout/hierarchy5"/>
    <dgm:cxn modelId="{2E969675-D22B-6A47-80C3-1692F5B307F7}" type="presParOf" srcId="{D7F68F87-1181-D348-BA31-3E230DCE029D}" destId="{6941B511-D941-DC44-9ED3-FA8C590D049C}" srcOrd="0" destOrd="0" presId="urn:microsoft.com/office/officeart/2005/8/layout/hierarchy5"/>
    <dgm:cxn modelId="{72313793-5312-434B-9299-CC6443D39B76}" type="presParOf" srcId="{6941B511-D941-DC44-9ED3-FA8C590D049C}" destId="{65B31724-8EBF-7248-9A8F-117108961377}" srcOrd="0" destOrd="0" presId="urn:microsoft.com/office/officeart/2005/8/layout/hierarchy5"/>
    <dgm:cxn modelId="{80608F3B-C80C-A644-970F-B13156FCC2EF}" type="presParOf" srcId="{D7F68F87-1181-D348-BA31-3E230DCE029D}" destId="{0F59E6BE-06B8-5D4F-A9DC-65C90C9C637C}" srcOrd="1" destOrd="0" presId="urn:microsoft.com/office/officeart/2005/8/layout/hierarchy5"/>
    <dgm:cxn modelId="{AB4A7261-FE88-8E42-9A52-BC02B136356F}" type="presParOf" srcId="{0F59E6BE-06B8-5D4F-A9DC-65C90C9C637C}" destId="{25BA03F8-10D2-F642-B519-D48BCC4D86F6}" srcOrd="0" destOrd="0" presId="urn:microsoft.com/office/officeart/2005/8/layout/hierarchy5"/>
    <dgm:cxn modelId="{D34ABF0C-4F64-844D-A166-19858CF138AB}" type="presParOf" srcId="{0F59E6BE-06B8-5D4F-A9DC-65C90C9C637C}" destId="{C9F9F31D-0F7A-7A40-BCF0-216F17FE0E53}" srcOrd="1" destOrd="0" presId="urn:microsoft.com/office/officeart/2005/8/layout/hierarchy5"/>
    <dgm:cxn modelId="{791468C6-0962-FA4F-A717-3B6088ABDA0D}" type="presParOf" srcId="{C9F9F31D-0F7A-7A40-BCF0-216F17FE0E53}" destId="{80C0EDFE-E85D-1943-BF87-242AC585C337}" srcOrd="0" destOrd="0" presId="urn:microsoft.com/office/officeart/2005/8/layout/hierarchy5"/>
    <dgm:cxn modelId="{508EBCF9-0969-4144-8E70-4DF7AC4559E9}" type="presParOf" srcId="{80C0EDFE-E85D-1943-BF87-242AC585C337}" destId="{9A092A49-20B3-344D-A3FE-A9EBCFCE5BC4}" srcOrd="0" destOrd="0" presId="urn:microsoft.com/office/officeart/2005/8/layout/hierarchy5"/>
    <dgm:cxn modelId="{88E894D2-C11E-FF46-90E6-3D8567408B9A}" type="presParOf" srcId="{C9F9F31D-0F7A-7A40-BCF0-216F17FE0E53}" destId="{9EFB2F0F-F3AA-8A49-BF5A-F399D377F889}" srcOrd="1" destOrd="0" presId="urn:microsoft.com/office/officeart/2005/8/layout/hierarchy5"/>
    <dgm:cxn modelId="{1773C61F-4869-3B4E-BDA9-6511D75A9C22}" type="presParOf" srcId="{9EFB2F0F-F3AA-8A49-BF5A-F399D377F889}" destId="{8DF5E03D-CC29-6E48-9A74-ABCB3BA37D93}" srcOrd="0" destOrd="0" presId="urn:microsoft.com/office/officeart/2005/8/layout/hierarchy5"/>
    <dgm:cxn modelId="{752A8C21-6EC1-AF44-9913-145B4FD1C38A}" type="presParOf" srcId="{9EFB2F0F-F3AA-8A49-BF5A-F399D377F889}" destId="{DE1E8E34-261E-7245-ABAA-447D9B5111AB}" srcOrd="1" destOrd="0" presId="urn:microsoft.com/office/officeart/2005/8/layout/hierarchy5"/>
    <dgm:cxn modelId="{00FF2E16-C8FA-144B-BDF9-F3C1BC1E5141}" type="presParOf" srcId="{ECF2528C-FD20-8E48-B360-38663126D84E}" destId="{594A965A-06B7-434D-8F3A-EF2D9EE035AD}" srcOrd="2" destOrd="0" presId="urn:microsoft.com/office/officeart/2005/8/layout/hierarchy5"/>
    <dgm:cxn modelId="{58A2772B-21FE-9141-AE9E-574358E652A8}" type="presParOf" srcId="{594A965A-06B7-434D-8F3A-EF2D9EE035AD}" destId="{299C34E6-F1D6-9A47-9EC0-C2D91F7A7737}" srcOrd="0" destOrd="0" presId="urn:microsoft.com/office/officeart/2005/8/layout/hierarchy5"/>
    <dgm:cxn modelId="{06DB22FB-E897-AB46-9F4A-92FF80A2AE17}" type="presParOf" srcId="{ECF2528C-FD20-8E48-B360-38663126D84E}" destId="{DA24A2CC-1245-4646-8F94-76CE8F7482A2}" srcOrd="3" destOrd="0" presId="urn:microsoft.com/office/officeart/2005/8/layout/hierarchy5"/>
    <dgm:cxn modelId="{6F253A12-CA23-B843-BA49-BC662DCADD82}" type="presParOf" srcId="{DA24A2CC-1245-4646-8F94-76CE8F7482A2}" destId="{9E4FD562-5630-B54F-AEDF-7DCA9F7801DE}" srcOrd="0" destOrd="0" presId="urn:microsoft.com/office/officeart/2005/8/layout/hierarchy5"/>
    <dgm:cxn modelId="{E42AB4E0-D9D7-7D41-B689-BE87589C711E}" type="presParOf" srcId="{DA24A2CC-1245-4646-8F94-76CE8F7482A2}" destId="{DE379C4C-FE60-D343-8A71-154B784045EC}" srcOrd="1" destOrd="0" presId="urn:microsoft.com/office/officeart/2005/8/layout/hierarchy5"/>
    <dgm:cxn modelId="{4C8CFF02-860A-4D42-A45C-F8A1E4B66CEE}" type="presParOf" srcId="{DE379C4C-FE60-D343-8A71-154B784045EC}" destId="{1BB3701A-9C84-714A-B2F9-DB3CAA2758BF}" srcOrd="0" destOrd="0" presId="urn:microsoft.com/office/officeart/2005/8/layout/hierarchy5"/>
    <dgm:cxn modelId="{48227622-9D6F-D949-B9EA-D69E09693675}" type="presParOf" srcId="{1BB3701A-9C84-714A-B2F9-DB3CAA2758BF}" destId="{F485D028-1975-0F43-905F-61F4BADD79C0}" srcOrd="0" destOrd="0" presId="urn:microsoft.com/office/officeart/2005/8/layout/hierarchy5"/>
    <dgm:cxn modelId="{644E74E2-0DC1-954E-8E61-2D0891E87AB0}" type="presParOf" srcId="{DE379C4C-FE60-D343-8A71-154B784045EC}" destId="{C7FEBDF4-041B-EE43-971D-D543309D9F49}" srcOrd="1" destOrd="0" presId="urn:microsoft.com/office/officeart/2005/8/layout/hierarchy5"/>
    <dgm:cxn modelId="{BA2E4D15-B851-1D49-BCDB-B595DC50AA1D}" type="presParOf" srcId="{C7FEBDF4-041B-EE43-971D-D543309D9F49}" destId="{E959A00D-6E0B-6844-AE81-EA92F927421C}" srcOrd="0" destOrd="0" presId="urn:microsoft.com/office/officeart/2005/8/layout/hierarchy5"/>
    <dgm:cxn modelId="{ECE41427-9C25-5644-B53D-6F075CC84145}" type="presParOf" srcId="{C7FEBDF4-041B-EE43-971D-D543309D9F49}" destId="{1C066113-F010-0C4E-8F11-3366C79936B4}" srcOrd="1" destOrd="0" presId="urn:microsoft.com/office/officeart/2005/8/layout/hierarchy5"/>
    <dgm:cxn modelId="{212A6725-38D4-7D44-9C44-59EDA1F3E805}" type="presParOf" srcId="{1C066113-F010-0C4E-8F11-3366C79936B4}" destId="{2F4A677A-FC60-B649-93AF-EF14B1DE5533}" srcOrd="0" destOrd="0" presId="urn:microsoft.com/office/officeart/2005/8/layout/hierarchy5"/>
    <dgm:cxn modelId="{2810576D-BD22-6C4C-A36B-05D778888EF7}" type="presParOf" srcId="{2F4A677A-FC60-B649-93AF-EF14B1DE5533}" destId="{CCFE195E-8F83-4B49-8E74-A76C608320AE}" srcOrd="0" destOrd="0" presId="urn:microsoft.com/office/officeart/2005/8/layout/hierarchy5"/>
    <dgm:cxn modelId="{AF6EDE8C-9DAF-864D-AC50-E5A7EDB425BB}" type="presParOf" srcId="{1C066113-F010-0C4E-8F11-3366C79936B4}" destId="{AF063818-83BB-DF49-87FC-1B8A081AC39F}" srcOrd="1" destOrd="0" presId="urn:microsoft.com/office/officeart/2005/8/layout/hierarchy5"/>
    <dgm:cxn modelId="{F0D941D4-2CE4-9047-94C8-87DB0094FD8B}" type="presParOf" srcId="{AF063818-83BB-DF49-87FC-1B8A081AC39F}" destId="{1B386B80-94E0-4248-B62C-1705E9DB8776}" srcOrd="0" destOrd="0" presId="urn:microsoft.com/office/officeart/2005/8/layout/hierarchy5"/>
    <dgm:cxn modelId="{0883DEB1-3FFE-DD45-96DC-E44EFF137EB1}" type="presParOf" srcId="{AF063818-83BB-DF49-87FC-1B8A081AC39F}" destId="{F238B10F-7651-CE40-A5D5-D4D2BBB5ED08}" srcOrd="1" destOrd="0" presId="urn:microsoft.com/office/officeart/2005/8/layout/hierarchy5"/>
    <dgm:cxn modelId="{C4FC5429-B4B6-F44F-918C-87B342775055}" type="presParOf" srcId="{DE379C4C-FE60-D343-8A71-154B784045EC}" destId="{7AB182C8-637B-CA40-90F2-15DBB32AC841}" srcOrd="2" destOrd="0" presId="urn:microsoft.com/office/officeart/2005/8/layout/hierarchy5"/>
    <dgm:cxn modelId="{9C0132E3-C44C-6F4F-B2FC-5BC9E75D792D}" type="presParOf" srcId="{7AB182C8-637B-CA40-90F2-15DBB32AC841}" destId="{A40494FF-A1EE-8D46-BB11-7E927EC38B37}" srcOrd="0" destOrd="0" presId="urn:microsoft.com/office/officeart/2005/8/layout/hierarchy5"/>
    <dgm:cxn modelId="{B1CDBD95-09DD-A448-B1AB-BBF95C3A113E}" type="presParOf" srcId="{DE379C4C-FE60-D343-8A71-154B784045EC}" destId="{80542037-F58C-4F4C-8D61-E1023301B9EF}" srcOrd="3" destOrd="0" presId="urn:microsoft.com/office/officeart/2005/8/layout/hierarchy5"/>
    <dgm:cxn modelId="{FC4C0087-2DC6-9D4F-885C-2080148D5E0A}" type="presParOf" srcId="{80542037-F58C-4F4C-8D61-E1023301B9EF}" destId="{F1DD9FA6-E7C9-DE4F-8461-719938CA40F6}" srcOrd="0" destOrd="0" presId="urn:microsoft.com/office/officeart/2005/8/layout/hierarchy5"/>
    <dgm:cxn modelId="{0663E021-6B6D-A141-9422-7867AC8D85A1}" type="presParOf" srcId="{80542037-F58C-4F4C-8D61-E1023301B9EF}" destId="{4D696EF0-19EB-9C43-8A66-3A08A8F5BC71}" srcOrd="1" destOrd="0" presId="urn:microsoft.com/office/officeart/2005/8/layout/hierarchy5"/>
    <dgm:cxn modelId="{8E627998-8E12-774F-9678-9DBA77432D26}" type="presParOf" srcId="{4D696EF0-19EB-9C43-8A66-3A08A8F5BC71}" destId="{18D6D358-6513-AC40-8E4A-246708C9E6D6}" srcOrd="0" destOrd="0" presId="urn:microsoft.com/office/officeart/2005/8/layout/hierarchy5"/>
    <dgm:cxn modelId="{0C4B3586-D386-AB48-B81F-B73F7FCBAB9D}" type="presParOf" srcId="{18D6D358-6513-AC40-8E4A-246708C9E6D6}" destId="{57F80307-9048-B948-AC8D-C09609898B8B}" srcOrd="0" destOrd="0" presId="urn:microsoft.com/office/officeart/2005/8/layout/hierarchy5"/>
    <dgm:cxn modelId="{2B9B397A-6CBE-5D4A-9A7E-64F724148F57}" type="presParOf" srcId="{4D696EF0-19EB-9C43-8A66-3A08A8F5BC71}" destId="{A78252C1-08EF-944D-9D69-EBB234D71A79}" srcOrd="1" destOrd="0" presId="urn:microsoft.com/office/officeart/2005/8/layout/hierarchy5"/>
    <dgm:cxn modelId="{BB8C2B56-BA60-CC4D-8EBC-0E904A75387C}" type="presParOf" srcId="{A78252C1-08EF-944D-9D69-EBB234D71A79}" destId="{7D94DF9E-CA15-5141-8331-9BF1AE978428}" srcOrd="0" destOrd="0" presId="urn:microsoft.com/office/officeart/2005/8/layout/hierarchy5"/>
    <dgm:cxn modelId="{E34E48EB-2289-5241-B4DB-A624EE664151}" type="presParOf" srcId="{A78252C1-08EF-944D-9D69-EBB234D71A79}" destId="{17006D2E-BA57-6D4C-885E-7F733383FF67}" srcOrd="1" destOrd="0" presId="urn:microsoft.com/office/officeart/2005/8/layout/hierarchy5"/>
    <dgm:cxn modelId="{31BBC654-FBAB-0549-B99A-7D5576CA5135}" type="presParOf" srcId="{7416E3BD-825D-AE49-A680-F2AD29506FA2}" destId="{314342CF-9F6E-894F-83E0-424233AFC9DF}" srcOrd="2" destOrd="0" presId="urn:microsoft.com/office/officeart/2005/8/layout/hierarchy5"/>
    <dgm:cxn modelId="{DCEA721E-3B68-174B-9BBD-EBD271BF8A0F}" type="presParOf" srcId="{314342CF-9F6E-894F-83E0-424233AFC9DF}" destId="{A3FDCCAA-ABF4-7648-B9FC-E6F23FEEE3B7}" srcOrd="0" destOrd="0" presId="urn:microsoft.com/office/officeart/2005/8/layout/hierarchy5"/>
    <dgm:cxn modelId="{8E5689D7-DDBE-3E44-9427-BCE66841F203}" type="presParOf" srcId="{7416E3BD-825D-AE49-A680-F2AD29506FA2}" destId="{6FFE9ED9-CC60-9E4B-9E4F-2D9BCB9AEE55}" srcOrd="3" destOrd="0" presId="urn:microsoft.com/office/officeart/2005/8/layout/hierarchy5"/>
    <dgm:cxn modelId="{5A4BB5FD-B292-D045-9304-4565EC6F030A}" type="presParOf" srcId="{6FFE9ED9-CC60-9E4B-9E4F-2D9BCB9AEE55}" destId="{A7BBFE43-2C35-764D-944D-D9CF1C8B33A5}" srcOrd="0" destOrd="0" presId="urn:microsoft.com/office/officeart/2005/8/layout/hierarchy5"/>
    <dgm:cxn modelId="{4F29CFCA-E52E-6749-A4FC-ED7E504604B8}" type="presParOf" srcId="{6FFE9ED9-CC60-9E4B-9E4F-2D9BCB9AEE55}" destId="{F707129E-E099-D442-9FE9-6811C80377D0}" srcOrd="1" destOrd="0" presId="urn:microsoft.com/office/officeart/2005/8/layout/hierarchy5"/>
    <dgm:cxn modelId="{F36FC4E3-4EE1-4C45-844B-B2260B1E14CE}" type="presParOf" srcId="{F707129E-E099-D442-9FE9-6811C80377D0}" destId="{11F6372D-EB52-A543-B61A-D95F610E9EFE}" srcOrd="0" destOrd="0" presId="urn:microsoft.com/office/officeart/2005/8/layout/hierarchy5"/>
    <dgm:cxn modelId="{CEFD4543-A568-7649-8EE8-D47987E5AFA3}" type="presParOf" srcId="{11F6372D-EB52-A543-B61A-D95F610E9EFE}" destId="{9034B132-12F4-5D45-83C5-176E89ADED70}" srcOrd="0" destOrd="0" presId="urn:microsoft.com/office/officeart/2005/8/layout/hierarchy5"/>
    <dgm:cxn modelId="{34A2AD41-E798-9545-98F2-AD56F685C5E0}" type="presParOf" srcId="{F707129E-E099-D442-9FE9-6811C80377D0}" destId="{E8E0FF45-91E6-494D-9872-47D2F17BF676}" srcOrd="1" destOrd="0" presId="urn:microsoft.com/office/officeart/2005/8/layout/hierarchy5"/>
    <dgm:cxn modelId="{F13DAED0-4CA2-884E-8DFF-D91416B63317}" type="presParOf" srcId="{E8E0FF45-91E6-494D-9872-47D2F17BF676}" destId="{74F18B8B-A9DD-C049-86C6-9DDBA7082ADB}" srcOrd="0" destOrd="0" presId="urn:microsoft.com/office/officeart/2005/8/layout/hierarchy5"/>
    <dgm:cxn modelId="{6C789533-72F2-4E42-9293-4CAEFC8775F7}" type="presParOf" srcId="{E8E0FF45-91E6-494D-9872-47D2F17BF676}" destId="{B88957A8-39E2-DC41-A503-25358AA6A677}" srcOrd="1" destOrd="0" presId="urn:microsoft.com/office/officeart/2005/8/layout/hierarchy5"/>
    <dgm:cxn modelId="{B77FF24A-5E69-8B4A-9D87-4126078191E8}" type="presParOf" srcId="{B88957A8-39E2-DC41-A503-25358AA6A677}" destId="{52203AAA-D683-1347-BE23-83ECFC03FE8A}" srcOrd="0" destOrd="0" presId="urn:microsoft.com/office/officeart/2005/8/layout/hierarchy5"/>
    <dgm:cxn modelId="{A4C6AD51-7682-D540-8E22-939126972B11}" type="presParOf" srcId="{52203AAA-D683-1347-BE23-83ECFC03FE8A}" destId="{694FB6E4-11C9-5444-A04D-BD3E721696C0}" srcOrd="0" destOrd="0" presId="urn:microsoft.com/office/officeart/2005/8/layout/hierarchy5"/>
    <dgm:cxn modelId="{FD908EF8-309D-3D47-B764-DE13EB7F0E51}" type="presParOf" srcId="{B88957A8-39E2-DC41-A503-25358AA6A677}" destId="{440C93C7-3F2B-7244-8648-928174C140FA}" srcOrd="1" destOrd="0" presId="urn:microsoft.com/office/officeart/2005/8/layout/hierarchy5"/>
    <dgm:cxn modelId="{008EBA17-A37C-7E42-806C-2D6C0D795FDF}" type="presParOf" srcId="{440C93C7-3F2B-7244-8648-928174C140FA}" destId="{E3DC7F19-D9C8-6D40-A8C8-FF9190788802}" srcOrd="0" destOrd="0" presId="urn:microsoft.com/office/officeart/2005/8/layout/hierarchy5"/>
    <dgm:cxn modelId="{BFF33B7A-729A-0146-ADB7-74C9FA3F93B6}" type="presParOf" srcId="{440C93C7-3F2B-7244-8648-928174C140FA}" destId="{2DBE7AA6-47F3-0048-9192-8C52D4B2DF02}" srcOrd="1" destOrd="0" presId="urn:microsoft.com/office/officeart/2005/8/layout/hierarchy5"/>
    <dgm:cxn modelId="{414D41A6-F2CB-4D4C-8F8B-9BA8EA4677A1}" type="presParOf" srcId="{2DBE7AA6-47F3-0048-9192-8C52D4B2DF02}" destId="{5E483D1A-9312-8C44-8DD2-28C560A9E841}" srcOrd="0" destOrd="0" presId="urn:microsoft.com/office/officeart/2005/8/layout/hierarchy5"/>
    <dgm:cxn modelId="{59128824-59B7-EF41-A779-5271247F74C0}" type="presParOf" srcId="{5E483D1A-9312-8C44-8DD2-28C560A9E841}" destId="{62FF3C1B-7F97-1142-857A-8C31A36940A7}" srcOrd="0" destOrd="0" presId="urn:microsoft.com/office/officeart/2005/8/layout/hierarchy5"/>
    <dgm:cxn modelId="{93940FAA-0609-5849-B1D0-F5AD37FD143E}" type="presParOf" srcId="{2DBE7AA6-47F3-0048-9192-8C52D4B2DF02}" destId="{BAB6C2F4-FE2A-1F4E-9842-336DA253D212}" srcOrd="1" destOrd="0" presId="urn:microsoft.com/office/officeart/2005/8/layout/hierarchy5"/>
    <dgm:cxn modelId="{6206F0E3-4ED4-0E4B-BCB6-DCA7F6020CAC}" type="presParOf" srcId="{BAB6C2F4-FE2A-1F4E-9842-336DA253D212}" destId="{B2F25AFA-328E-7B40-B5ED-FDA6CDBEAB8D}" srcOrd="0" destOrd="0" presId="urn:microsoft.com/office/officeart/2005/8/layout/hierarchy5"/>
    <dgm:cxn modelId="{C84E1147-5C33-F94F-B265-016FECEEDD5B}" type="presParOf" srcId="{BAB6C2F4-FE2A-1F4E-9842-336DA253D212}" destId="{51BA52CD-0B1B-A349-96BA-FBA2C7E0EB43}" srcOrd="1" destOrd="0" presId="urn:microsoft.com/office/officeart/2005/8/layout/hierarchy5"/>
    <dgm:cxn modelId="{3900CF52-2FFC-6446-BAE5-C1ABA1A8EB7B}" type="presParOf" srcId="{7416E3BD-825D-AE49-A680-F2AD29506FA2}" destId="{17BB2799-DCD3-6D46-9463-5660574E92D9}" srcOrd="4" destOrd="0" presId="urn:microsoft.com/office/officeart/2005/8/layout/hierarchy5"/>
    <dgm:cxn modelId="{F74C5C98-B292-4644-BE2A-2017DE8356B3}" type="presParOf" srcId="{17BB2799-DCD3-6D46-9463-5660574E92D9}" destId="{EDCF43F7-7786-F848-BF26-C67490B76C06}" srcOrd="0" destOrd="0" presId="urn:microsoft.com/office/officeart/2005/8/layout/hierarchy5"/>
    <dgm:cxn modelId="{2D938975-CEFB-DE43-B2C5-803A3A69D391}" type="presParOf" srcId="{7416E3BD-825D-AE49-A680-F2AD29506FA2}" destId="{ED9C7AAB-ABBE-DB46-9548-ADA5B482D6CA}" srcOrd="5" destOrd="0" presId="urn:microsoft.com/office/officeart/2005/8/layout/hierarchy5"/>
    <dgm:cxn modelId="{5B5D1225-29BC-AB46-89F6-239F153D2E58}" type="presParOf" srcId="{ED9C7AAB-ABBE-DB46-9548-ADA5B482D6CA}" destId="{250ED7C2-CBC0-1648-9FD2-0B8B034EE1FF}" srcOrd="0" destOrd="0" presId="urn:microsoft.com/office/officeart/2005/8/layout/hierarchy5"/>
    <dgm:cxn modelId="{4CD469B6-2780-1849-BC05-9A460C61859D}" type="presParOf" srcId="{ED9C7AAB-ABBE-DB46-9548-ADA5B482D6CA}" destId="{AC7DB901-51C5-F746-A81D-13B7808FC453}" srcOrd="1" destOrd="0" presId="urn:microsoft.com/office/officeart/2005/8/layout/hierarchy5"/>
    <dgm:cxn modelId="{5CA05694-F89D-F747-B753-2734226B06AC}" type="presParOf" srcId="{AC7DB901-51C5-F746-A81D-13B7808FC453}" destId="{505D7524-CBD1-954E-A5BB-6F34608F5C9C}" srcOrd="0" destOrd="0" presId="urn:microsoft.com/office/officeart/2005/8/layout/hierarchy5"/>
    <dgm:cxn modelId="{6ECD42B4-E522-F242-8E27-1DED4856EA2E}" type="presParOf" srcId="{505D7524-CBD1-954E-A5BB-6F34608F5C9C}" destId="{66BB0E6F-9BDA-A94A-9C3E-A31B3E292B09}" srcOrd="0" destOrd="0" presId="urn:microsoft.com/office/officeart/2005/8/layout/hierarchy5"/>
    <dgm:cxn modelId="{318721B7-23D2-A84C-9E23-167716280626}" type="presParOf" srcId="{AC7DB901-51C5-F746-A81D-13B7808FC453}" destId="{DDC8823D-3228-1246-A7BA-B85FAF541331}" srcOrd="1" destOrd="0" presId="urn:microsoft.com/office/officeart/2005/8/layout/hierarchy5"/>
    <dgm:cxn modelId="{F17B8902-FDCD-0B4C-9A7B-DC6762ED2988}" type="presParOf" srcId="{DDC8823D-3228-1246-A7BA-B85FAF541331}" destId="{7047C9BA-3FD0-144B-B097-D785087BF775}" srcOrd="0" destOrd="0" presId="urn:microsoft.com/office/officeart/2005/8/layout/hierarchy5"/>
    <dgm:cxn modelId="{7B10239C-05A9-4E44-8181-335F72E6D02A}" type="presParOf" srcId="{DDC8823D-3228-1246-A7BA-B85FAF541331}" destId="{1B87A2E9-6B75-414A-BC26-33AFED92300A}" srcOrd="1" destOrd="0" presId="urn:microsoft.com/office/officeart/2005/8/layout/hierarchy5"/>
    <dgm:cxn modelId="{A74E52FE-8269-D749-A5A4-637D7079AD21}" type="presParOf" srcId="{1B87A2E9-6B75-414A-BC26-33AFED92300A}" destId="{2D810E5D-2127-8A45-9481-308DDF772D31}" srcOrd="0" destOrd="0" presId="urn:microsoft.com/office/officeart/2005/8/layout/hierarchy5"/>
    <dgm:cxn modelId="{641F597F-20D6-E343-8814-E5A61B4FFC4D}" type="presParOf" srcId="{2D810E5D-2127-8A45-9481-308DDF772D31}" destId="{C9A995E0-4E2D-A044-8D11-CE18653231DE}" srcOrd="0" destOrd="0" presId="urn:microsoft.com/office/officeart/2005/8/layout/hierarchy5"/>
    <dgm:cxn modelId="{354B14D5-E8AF-8945-8EFD-03AA3346548F}" type="presParOf" srcId="{1B87A2E9-6B75-414A-BC26-33AFED92300A}" destId="{07E3ADB2-EE39-7849-8864-EB66FE50A2ED}" srcOrd="1" destOrd="0" presId="urn:microsoft.com/office/officeart/2005/8/layout/hierarchy5"/>
    <dgm:cxn modelId="{78F4C7E1-1DE6-004C-8EE7-ECBBD7A7F17B}" type="presParOf" srcId="{07E3ADB2-EE39-7849-8864-EB66FE50A2ED}" destId="{689F8B77-E2DB-E543-936D-74B8D41289CE}" srcOrd="0" destOrd="0" presId="urn:microsoft.com/office/officeart/2005/8/layout/hierarchy5"/>
    <dgm:cxn modelId="{F0DC8F6A-0391-DE42-8012-00BB01B0426F}" type="presParOf" srcId="{07E3ADB2-EE39-7849-8864-EB66FE50A2ED}" destId="{E64B5E78-723C-6D40-A95F-E0B82F99F7A8}" srcOrd="1" destOrd="0" presId="urn:microsoft.com/office/officeart/2005/8/layout/hierarchy5"/>
    <dgm:cxn modelId="{41D10115-0826-E44D-BD22-DB2BD85B42F5}" type="presParOf" srcId="{E64B5E78-723C-6D40-A95F-E0B82F99F7A8}" destId="{A77F4451-D7CF-5B4D-BB6F-C72AFB0712FF}" srcOrd="0" destOrd="0" presId="urn:microsoft.com/office/officeart/2005/8/layout/hierarchy5"/>
    <dgm:cxn modelId="{91B1B68C-E107-D94D-88C3-7032EB995A2F}" type="presParOf" srcId="{A77F4451-D7CF-5B4D-BB6F-C72AFB0712FF}" destId="{17D2AA1B-6320-8C49-8DB3-31C147F74F2A}" srcOrd="0" destOrd="0" presId="urn:microsoft.com/office/officeart/2005/8/layout/hierarchy5"/>
    <dgm:cxn modelId="{1D017812-4AAE-3549-A9CF-F92ABB751FCF}" type="presParOf" srcId="{E64B5E78-723C-6D40-A95F-E0B82F99F7A8}" destId="{AB487D91-FF6B-084E-A541-C07E187A55BC}" srcOrd="1" destOrd="0" presId="urn:microsoft.com/office/officeart/2005/8/layout/hierarchy5"/>
    <dgm:cxn modelId="{4F2030F9-B147-F143-99C0-02D00B4A826D}" type="presParOf" srcId="{AB487D91-FF6B-084E-A541-C07E187A55BC}" destId="{1ADFFAA5-EC73-9A44-B777-B3106ABB7585}" srcOrd="0" destOrd="0" presId="urn:microsoft.com/office/officeart/2005/8/layout/hierarchy5"/>
    <dgm:cxn modelId="{CEFED8CF-5211-1C44-BCE3-7A6FABFF11C3}" type="presParOf" srcId="{AB487D91-FF6B-084E-A541-C07E187A55BC}" destId="{E0E6CBB7-E49F-9044-B246-4C430AF04C87}" srcOrd="1" destOrd="0" presId="urn:microsoft.com/office/officeart/2005/8/layout/hierarchy5"/>
    <dgm:cxn modelId="{58163AAA-368B-AA46-AF8B-EC4A374F3514}" type="presParOf" srcId="{E64B5E78-723C-6D40-A95F-E0B82F99F7A8}" destId="{90B31633-CFF6-F041-8A2A-1EDBD49083CA}" srcOrd="2" destOrd="0" presId="urn:microsoft.com/office/officeart/2005/8/layout/hierarchy5"/>
    <dgm:cxn modelId="{10424FD6-4813-FE4A-834F-5D7A84451EAA}" type="presParOf" srcId="{90B31633-CFF6-F041-8A2A-1EDBD49083CA}" destId="{7291C6F0-0DA5-9E43-884E-C5F48C729819}" srcOrd="0" destOrd="0" presId="urn:microsoft.com/office/officeart/2005/8/layout/hierarchy5"/>
    <dgm:cxn modelId="{2CC2CA58-FA46-DA4B-93A0-CB276FD9D6DC}" type="presParOf" srcId="{E64B5E78-723C-6D40-A95F-E0B82F99F7A8}" destId="{2001810E-3372-CF4A-8C5C-4BA73D054DE7}" srcOrd="3" destOrd="0" presId="urn:microsoft.com/office/officeart/2005/8/layout/hierarchy5"/>
    <dgm:cxn modelId="{C1F4D9AA-3FB0-1A46-BC5E-C0AD00B26409}" type="presParOf" srcId="{2001810E-3372-CF4A-8C5C-4BA73D054DE7}" destId="{56719F9C-0B7E-244B-A12C-408B5AD6CBF7}" srcOrd="0" destOrd="0" presId="urn:microsoft.com/office/officeart/2005/8/layout/hierarchy5"/>
    <dgm:cxn modelId="{3060019D-36B6-D94F-A068-4C58369358E3}" type="presParOf" srcId="{2001810E-3372-CF4A-8C5C-4BA73D054DE7}" destId="{66A05D9F-4CBF-AC4C-9EA1-6EC3E221E277}" srcOrd="1" destOrd="0" presId="urn:microsoft.com/office/officeart/2005/8/layout/hierarchy5"/>
    <dgm:cxn modelId="{E5C188E6-777A-5E4F-98D7-28E91443792B}" type="presParOf" srcId="{AC7DB901-51C5-F746-A81D-13B7808FC453}" destId="{6887DCFA-12FD-E946-9947-619DFED093D8}" srcOrd="2" destOrd="0" presId="urn:microsoft.com/office/officeart/2005/8/layout/hierarchy5"/>
    <dgm:cxn modelId="{E6F8DC94-1D0C-EF44-83F7-017FCE423E2D}" type="presParOf" srcId="{6887DCFA-12FD-E946-9947-619DFED093D8}" destId="{FB0EFD0C-AD1E-E645-9165-F83F5CCC6B26}" srcOrd="0" destOrd="0" presId="urn:microsoft.com/office/officeart/2005/8/layout/hierarchy5"/>
    <dgm:cxn modelId="{15262CA2-DD02-3A41-BE81-9345E4E46D5D}" type="presParOf" srcId="{AC7DB901-51C5-F746-A81D-13B7808FC453}" destId="{3C8B8342-A350-DC4B-B99C-7FDE5DFD43FF}" srcOrd="3" destOrd="0" presId="urn:microsoft.com/office/officeart/2005/8/layout/hierarchy5"/>
    <dgm:cxn modelId="{1102F0E3-4639-E547-A66D-39589FD307DD}" type="presParOf" srcId="{3C8B8342-A350-DC4B-B99C-7FDE5DFD43FF}" destId="{C0898A28-FECD-EB41-AA36-8E400E8903CD}" srcOrd="0" destOrd="0" presId="urn:microsoft.com/office/officeart/2005/8/layout/hierarchy5"/>
    <dgm:cxn modelId="{9E16B811-37A9-E448-8687-DE976C9A2C45}" type="presParOf" srcId="{3C8B8342-A350-DC4B-B99C-7FDE5DFD43FF}" destId="{B20AA3A4-7491-7846-8346-CCB12D98CB1D}" srcOrd="1" destOrd="0" presId="urn:microsoft.com/office/officeart/2005/8/layout/hierarchy5"/>
    <dgm:cxn modelId="{23FAA5B8-85B6-FF4A-BC60-D92B6D9E47D0}" type="presParOf" srcId="{B20AA3A4-7491-7846-8346-CCB12D98CB1D}" destId="{F50E76A1-8334-B745-B95C-B66022F166DA}" srcOrd="0" destOrd="0" presId="urn:microsoft.com/office/officeart/2005/8/layout/hierarchy5"/>
    <dgm:cxn modelId="{6C6AAC53-812F-704A-BD7D-02D329BC3B3E}" type="presParOf" srcId="{F50E76A1-8334-B745-B95C-B66022F166DA}" destId="{EDD881F2-C58F-2D42-8B9C-9335B327D314}" srcOrd="0" destOrd="0" presId="urn:microsoft.com/office/officeart/2005/8/layout/hierarchy5"/>
    <dgm:cxn modelId="{9F322C62-F610-404C-BFAA-429F23BB4157}" type="presParOf" srcId="{B20AA3A4-7491-7846-8346-CCB12D98CB1D}" destId="{1FAEEFAA-6631-904A-B607-B0767EA4E7F6}" srcOrd="1" destOrd="0" presId="urn:microsoft.com/office/officeart/2005/8/layout/hierarchy5"/>
    <dgm:cxn modelId="{D7057140-228B-ED4D-94B1-95A3F399E6AF}" type="presParOf" srcId="{1FAEEFAA-6631-904A-B607-B0767EA4E7F6}" destId="{18A5F272-EA5C-804F-9B54-3B54C99E38BC}" srcOrd="0" destOrd="0" presId="urn:microsoft.com/office/officeart/2005/8/layout/hierarchy5"/>
    <dgm:cxn modelId="{90428FE8-4FFB-C849-93B8-C777FD7FC2FD}" type="presParOf" srcId="{1FAEEFAA-6631-904A-B607-B0767EA4E7F6}" destId="{C32285C5-876D-1D42-9E4B-8BF44B78B39F}" srcOrd="1" destOrd="0" presId="urn:microsoft.com/office/officeart/2005/8/layout/hierarchy5"/>
    <dgm:cxn modelId="{CD157687-965A-7746-9D9F-180FBD04F803}" type="presParOf" srcId="{C32285C5-876D-1D42-9E4B-8BF44B78B39F}" destId="{3B16088E-7D8A-834C-85E2-1120527098A5}" srcOrd="0" destOrd="0" presId="urn:microsoft.com/office/officeart/2005/8/layout/hierarchy5"/>
    <dgm:cxn modelId="{1075C59D-4D49-844B-8598-640CE8C4B976}" type="presParOf" srcId="{3B16088E-7D8A-834C-85E2-1120527098A5}" destId="{A6852C08-20D7-C04B-A981-D0B4F4CAC0C5}" srcOrd="0" destOrd="0" presId="urn:microsoft.com/office/officeart/2005/8/layout/hierarchy5"/>
    <dgm:cxn modelId="{B9E84E36-52FB-284E-8F16-433EBD183463}" type="presParOf" srcId="{C32285C5-876D-1D42-9E4B-8BF44B78B39F}" destId="{2B960B45-AA84-824C-93CB-41E5BFB435C9}" srcOrd="1" destOrd="0" presId="urn:microsoft.com/office/officeart/2005/8/layout/hierarchy5"/>
    <dgm:cxn modelId="{A91023EB-6863-2241-A3E8-C2ED6CE865D2}" type="presParOf" srcId="{2B960B45-AA84-824C-93CB-41E5BFB435C9}" destId="{27FDB503-89BC-0643-9A71-099863AF3BD8}" srcOrd="0" destOrd="0" presId="urn:microsoft.com/office/officeart/2005/8/layout/hierarchy5"/>
    <dgm:cxn modelId="{412F2552-AFF4-E04C-9074-091AAF850F06}" type="presParOf" srcId="{2B960B45-AA84-824C-93CB-41E5BFB435C9}" destId="{84ABB665-C631-2D4E-A579-0D18B5E1ACC8}" srcOrd="1" destOrd="0" presId="urn:microsoft.com/office/officeart/2005/8/layout/hierarchy5"/>
    <dgm:cxn modelId="{83A11092-A7D7-194E-A5D3-9B8FD0BBC138}" type="presParOf" srcId="{C32285C5-876D-1D42-9E4B-8BF44B78B39F}" destId="{77D4C3E5-2D02-424C-91BD-05B692AF1256}" srcOrd="2" destOrd="0" presId="urn:microsoft.com/office/officeart/2005/8/layout/hierarchy5"/>
    <dgm:cxn modelId="{FC72C390-550C-214F-9B37-2A7BF22B3165}" type="presParOf" srcId="{77D4C3E5-2D02-424C-91BD-05B692AF1256}" destId="{D68C9A95-D225-2C43-A8E7-AA8EE072C749}" srcOrd="0" destOrd="0" presId="urn:microsoft.com/office/officeart/2005/8/layout/hierarchy5"/>
    <dgm:cxn modelId="{5555742A-1A82-5F46-82E9-2AE11CC9BCB1}" type="presParOf" srcId="{C32285C5-876D-1D42-9E4B-8BF44B78B39F}" destId="{77F91688-9B9B-B54A-8621-CC99E8D25050}" srcOrd="3" destOrd="0" presId="urn:microsoft.com/office/officeart/2005/8/layout/hierarchy5"/>
    <dgm:cxn modelId="{24E45612-CD78-F04E-9D3B-C5F8904201E0}" type="presParOf" srcId="{77F91688-9B9B-B54A-8621-CC99E8D25050}" destId="{80131885-2EBE-A440-8891-29FA492089C6}" srcOrd="0" destOrd="0" presId="urn:microsoft.com/office/officeart/2005/8/layout/hierarchy5"/>
    <dgm:cxn modelId="{EFC4D6F4-2DD2-7349-A949-7950E0B80B7A}" type="presParOf" srcId="{77F91688-9B9B-B54A-8621-CC99E8D25050}" destId="{9CB7D1FF-FACA-E349-955B-C453C018C8A4}" srcOrd="1" destOrd="0" presId="urn:microsoft.com/office/officeart/2005/8/layout/hierarchy5"/>
    <dgm:cxn modelId="{24D6043C-DDA4-EF49-B188-BCC811B71707}" type="presParOf" srcId="{AC7DB901-51C5-F746-A81D-13B7808FC453}" destId="{178C7A0A-4CA1-3844-A770-63EF6188A200}" srcOrd="4" destOrd="0" presId="urn:microsoft.com/office/officeart/2005/8/layout/hierarchy5"/>
    <dgm:cxn modelId="{8D203B86-4334-8844-89F4-C07AF867DD53}" type="presParOf" srcId="{178C7A0A-4CA1-3844-A770-63EF6188A200}" destId="{383C166E-DE0F-254A-B6DD-600B5011417E}" srcOrd="0" destOrd="0" presId="urn:microsoft.com/office/officeart/2005/8/layout/hierarchy5"/>
    <dgm:cxn modelId="{0BD1A3E1-898E-0642-BEE8-B424AF1A5B2B}" type="presParOf" srcId="{AC7DB901-51C5-F746-A81D-13B7808FC453}" destId="{6D229809-11D8-4142-AA1C-1E2E8BEFCB61}" srcOrd="5" destOrd="0" presId="urn:microsoft.com/office/officeart/2005/8/layout/hierarchy5"/>
    <dgm:cxn modelId="{4ED86FBA-A0BB-0549-8824-1AB8D79FA481}" type="presParOf" srcId="{6D229809-11D8-4142-AA1C-1E2E8BEFCB61}" destId="{16613C94-6678-CF4B-8FDB-5871D7F96423}" srcOrd="0" destOrd="0" presId="urn:microsoft.com/office/officeart/2005/8/layout/hierarchy5"/>
    <dgm:cxn modelId="{C22094D2-8F23-CC45-956A-5756B9DC7154}" type="presParOf" srcId="{6D229809-11D8-4142-AA1C-1E2E8BEFCB61}" destId="{163E0EE2-785D-AA4E-835E-FD827EA2B914}" srcOrd="1" destOrd="0" presId="urn:microsoft.com/office/officeart/2005/8/layout/hierarchy5"/>
    <dgm:cxn modelId="{029C82A3-77E3-4CA6-8B5C-C58CCCDA4234}" type="presParOf" srcId="{163E0EE2-785D-AA4E-835E-FD827EA2B914}" destId="{2D591EE3-4108-4A65-8AF9-1F8310B1017D}" srcOrd="0" destOrd="0" presId="urn:microsoft.com/office/officeart/2005/8/layout/hierarchy5"/>
    <dgm:cxn modelId="{ED57950D-5E29-48B0-96B7-C189565848F1}" type="presParOf" srcId="{2D591EE3-4108-4A65-8AF9-1F8310B1017D}" destId="{584EA673-642F-4DEF-AC4A-4CFB5AE802F7}" srcOrd="0" destOrd="0" presId="urn:microsoft.com/office/officeart/2005/8/layout/hierarchy5"/>
    <dgm:cxn modelId="{FD3A3493-47B4-433F-83DD-95CD3842EC7B}" type="presParOf" srcId="{163E0EE2-785D-AA4E-835E-FD827EA2B914}" destId="{66F485D1-EAF5-4A8D-A5EF-6EB67E9D8216}" srcOrd="1" destOrd="0" presId="urn:microsoft.com/office/officeart/2005/8/layout/hierarchy5"/>
    <dgm:cxn modelId="{8AC4B7AC-9EE8-4FC3-8B8F-585B00F3C67D}" type="presParOf" srcId="{66F485D1-EAF5-4A8D-A5EF-6EB67E9D8216}" destId="{5C5115E5-7040-4B8B-B318-1853EB5A1729}" srcOrd="0" destOrd="0" presId="urn:microsoft.com/office/officeart/2005/8/layout/hierarchy5"/>
    <dgm:cxn modelId="{C0386F0A-5C09-4941-9021-86065A578427}" type="presParOf" srcId="{66F485D1-EAF5-4A8D-A5EF-6EB67E9D8216}" destId="{A14B5939-4828-4B28-9B88-80D122CDCD59}" srcOrd="1" destOrd="0" presId="urn:microsoft.com/office/officeart/2005/8/layout/hierarchy5"/>
    <dgm:cxn modelId="{6B3E8E87-54CB-9B4E-97D2-DB569094E1AA}" type="presParOf" srcId="{71545498-3637-974C-B62B-B51DDB0B924B}" destId="{4F9BDF79-C147-9847-8B2C-7CDBEEB32489}" srcOrd="1" destOrd="0" presId="urn:microsoft.com/office/officeart/2005/8/layout/hierarchy5"/>
    <dgm:cxn modelId="{E610F63D-5BBB-6743-A2C5-73B46FF32227}" type="presParOf" srcId="{4F9BDF79-C147-9847-8B2C-7CDBEEB32489}" destId="{E0B45741-5B8D-F94B-827F-77B57DA523C3}" srcOrd="0" destOrd="0" presId="urn:microsoft.com/office/officeart/2005/8/layout/hierarchy5"/>
    <dgm:cxn modelId="{FAF5A9DB-C4EF-6F46-880B-E93ABD33196B}" type="presParOf" srcId="{E0B45741-5B8D-F94B-827F-77B57DA523C3}" destId="{B73CDFC0-0922-9844-BB3A-45A1929107CF}" srcOrd="0" destOrd="0" presId="urn:microsoft.com/office/officeart/2005/8/layout/hierarchy5"/>
    <dgm:cxn modelId="{357A1FA1-FCE7-224C-9173-87DFB8AF482F}" type="presParOf" srcId="{E0B45741-5B8D-F94B-827F-77B57DA523C3}" destId="{57B97CF8-F495-B84C-A811-A039716984B6}" srcOrd="1" destOrd="0" presId="urn:microsoft.com/office/officeart/2005/8/layout/hierarchy5"/>
    <dgm:cxn modelId="{821DD39F-A082-504F-92EB-D5558102959E}" type="presParOf" srcId="{4F9BDF79-C147-9847-8B2C-7CDBEEB32489}" destId="{1034F3C1-6DA6-D442-9FA6-8DD76A713F10}" srcOrd="1" destOrd="0" presId="urn:microsoft.com/office/officeart/2005/8/layout/hierarchy5"/>
    <dgm:cxn modelId="{B96429DE-15BA-8649-92AA-1AE612159310}" type="presParOf" srcId="{1034F3C1-6DA6-D442-9FA6-8DD76A713F10}" destId="{66D38DC4-2A9A-4D4D-ADBE-1AFEE467A4F5}" srcOrd="0" destOrd="0" presId="urn:microsoft.com/office/officeart/2005/8/layout/hierarchy5"/>
    <dgm:cxn modelId="{7543F9F8-3E6B-8C4F-ACBD-871D0EFC8B15}" type="presParOf" srcId="{4F9BDF79-C147-9847-8B2C-7CDBEEB32489}" destId="{523B69C4-94BD-B645-896A-9C9FCAB2B8AC}" srcOrd="2" destOrd="0" presId="urn:microsoft.com/office/officeart/2005/8/layout/hierarchy5"/>
    <dgm:cxn modelId="{F5C54562-3456-D24D-A944-72B8D70C5876}" type="presParOf" srcId="{523B69C4-94BD-B645-896A-9C9FCAB2B8AC}" destId="{5CCBBDFF-0D56-7E4D-9014-3786D841061C}" srcOrd="0" destOrd="0" presId="urn:microsoft.com/office/officeart/2005/8/layout/hierarchy5"/>
    <dgm:cxn modelId="{5DE7CAB0-90C5-B947-8939-28EB0C5F8BF4}" type="presParOf" srcId="{523B69C4-94BD-B645-896A-9C9FCAB2B8AC}" destId="{2A067FF1-0F5C-2548-905F-72F91F6F3896}" srcOrd="1" destOrd="0" presId="urn:microsoft.com/office/officeart/2005/8/layout/hierarchy5"/>
    <dgm:cxn modelId="{4E7F9BC3-9BEF-1946-961A-EF73BE15F403}" type="presParOf" srcId="{4F9BDF79-C147-9847-8B2C-7CDBEEB32489}" destId="{030E85FE-B062-884F-97FA-EF0FF517681E}" srcOrd="3" destOrd="0" presId="urn:microsoft.com/office/officeart/2005/8/layout/hierarchy5"/>
    <dgm:cxn modelId="{339BA972-00C6-3648-A8E4-2F6A97BDA7B6}" type="presParOf" srcId="{030E85FE-B062-884F-97FA-EF0FF517681E}" destId="{14813D8E-A2E2-7149-93A8-9646C72B57C3}" srcOrd="0" destOrd="0" presId="urn:microsoft.com/office/officeart/2005/8/layout/hierarchy5"/>
    <dgm:cxn modelId="{972EB0AF-9AB6-F843-BC5F-611602BD36B9}" type="presParOf" srcId="{4F9BDF79-C147-9847-8B2C-7CDBEEB32489}" destId="{768A5F31-D821-C84F-8EB6-EDEF2DFE0F18}" srcOrd="4" destOrd="0" presId="urn:microsoft.com/office/officeart/2005/8/layout/hierarchy5"/>
    <dgm:cxn modelId="{59B3A91A-FB45-BF42-BFAA-960AB225B95E}" type="presParOf" srcId="{768A5F31-D821-C84F-8EB6-EDEF2DFE0F18}" destId="{27F67142-D33F-0E4E-AD7C-963B69313C08}" srcOrd="0" destOrd="0" presId="urn:microsoft.com/office/officeart/2005/8/layout/hierarchy5"/>
    <dgm:cxn modelId="{A4D98993-7839-D54C-93D5-908393EF97FF}" type="presParOf" srcId="{768A5F31-D821-C84F-8EB6-EDEF2DFE0F18}" destId="{0A2D29DB-AB98-094C-8CA2-B151D97AB515}" srcOrd="1" destOrd="0" presId="urn:microsoft.com/office/officeart/2005/8/layout/hierarchy5"/>
    <dgm:cxn modelId="{71A00378-3DF5-DE4C-A652-7A4ECB0C8678}" type="presParOf" srcId="{4F9BDF79-C147-9847-8B2C-7CDBEEB32489}" destId="{E55CBE0A-A614-F341-8A67-BF1281A2D8F7}" srcOrd="5" destOrd="0" presId="urn:microsoft.com/office/officeart/2005/8/layout/hierarchy5"/>
    <dgm:cxn modelId="{7FA7421C-5B12-3840-9B69-89A1143D7EF4}" type="presParOf" srcId="{E55CBE0A-A614-F341-8A67-BF1281A2D8F7}" destId="{E250D285-451B-094F-8AB2-BA2A12BD5DDD}" srcOrd="0" destOrd="0" presId="urn:microsoft.com/office/officeart/2005/8/layout/hierarchy5"/>
    <dgm:cxn modelId="{C26AF0BD-BDDD-8644-AA85-DAA072EF7C29}" type="presParOf" srcId="{4F9BDF79-C147-9847-8B2C-7CDBEEB32489}" destId="{B031049C-271F-AC4D-9DE0-723BFD52B29E}" srcOrd="6" destOrd="0" presId="urn:microsoft.com/office/officeart/2005/8/layout/hierarchy5"/>
    <dgm:cxn modelId="{CA42B0F0-F385-D74A-A762-6F9DF3287501}" type="presParOf" srcId="{B031049C-271F-AC4D-9DE0-723BFD52B29E}" destId="{6BE040A1-9C0C-9642-86E6-E2AD7CE97145}" srcOrd="0" destOrd="0" presId="urn:microsoft.com/office/officeart/2005/8/layout/hierarchy5"/>
    <dgm:cxn modelId="{BEC8EFD5-B966-5B4E-98BB-D8AD63FDE4ED}" type="presParOf" srcId="{B031049C-271F-AC4D-9DE0-723BFD52B29E}" destId="{E2E633DE-5C1A-4940-BBBD-0947C35AFF94}" srcOrd="1" destOrd="0" presId="urn:microsoft.com/office/officeart/2005/8/layout/hierarchy5"/>
    <dgm:cxn modelId="{CE236CF3-E128-4349-94E4-4917394D9B7F}" type="presParOf" srcId="{4F9BDF79-C147-9847-8B2C-7CDBEEB32489}" destId="{952F0CD1-78FB-F844-8387-07CB5A9B7CF6}" srcOrd="7" destOrd="0" presId="urn:microsoft.com/office/officeart/2005/8/layout/hierarchy5"/>
    <dgm:cxn modelId="{577C8178-E865-6144-8B65-28BE34D52EC9}" type="presParOf" srcId="{952F0CD1-78FB-F844-8387-07CB5A9B7CF6}" destId="{3C5F55D3-2B43-D344-AC14-92A0B7C21F05}" srcOrd="0" destOrd="0" presId="urn:microsoft.com/office/officeart/2005/8/layout/hierarchy5"/>
    <dgm:cxn modelId="{4B174D30-A507-AF4C-89C0-64480BB0561D}" type="presParOf" srcId="{4F9BDF79-C147-9847-8B2C-7CDBEEB32489}" destId="{33035CA9-79F3-7F49-A521-3B04AFECB837}" srcOrd="8" destOrd="0" presId="urn:microsoft.com/office/officeart/2005/8/layout/hierarchy5"/>
    <dgm:cxn modelId="{2581F854-EBB7-B442-8311-49DAFE5CCBA8}" type="presParOf" srcId="{33035CA9-79F3-7F49-A521-3B04AFECB837}" destId="{9C4B06A8-E921-924D-8513-E52B8D13BBAE}" srcOrd="0" destOrd="0" presId="urn:microsoft.com/office/officeart/2005/8/layout/hierarchy5"/>
    <dgm:cxn modelId="{7F2EF46E-F870-2549-834C-9EAE17CA04BB}" type="presParOf" srcId="{33035CA9-79F3-7F49-A521-3B04AFECB837}" destId="{DE6968B2-E567-034E-9C11-C64BB5C2698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6D6053-FFB6-1242-92D2-5430A98707B2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4A352-850A-B242-9EC2-57A3A25D897E}">
      <dgm:prSet phldrT="[Text]" custT="1"/>
      <dgm:spPr/>
      <dgm:t>
        <a:bodyPr vert="vert270"/>
        <a:lstStyle/>
        <a:p>
          <a:r>
            <a:rPr lang="en-US" sz="2400" i="1" dirty="0" smtClean="0">
              <a:solidFill>
                <a:srgbClr val="FF0000"/>
              </a:solidFill>
            </a:rPr>
            <a:t>Research University</a:t>
          </a:r>
        </a:p>
        <a:p>
          <a:r>
            <a:rPr lang="en-US" sz="2400" i="1" dirty="0" smtClean="0">
              <a:solidFill>
                <a:srgbClr val="000000"/>
              </a:solidFill>
            </a:rPr>
            <a:t>Promoting Islam</a:t>
          </a:r>
          <a:endParaRPr lang="en-US" sz="2400" i="1" dirty="0">
            <a:solidFill>
              <a:srgbClr val="FF0000"/>
            </a:solidFill>
          </a:endParaRPr>
        </a:p>
      </dgm:t>
    </dgm:pt>
    <dgm:pt modelId="{02710BEF-90F9-7045-BE6A-6BFF5CA565F8}" type="parTrans" cxnId="{82111E39-3C4F-A940-8FF9-B28E2ADC88CA}">
      <dgm:prSet/>
      <dgm:spPr/>
      <dgm:t>
        <a:bodyPr/>
        <a:lstStyle/>
        <a:p>
          <a:endParaRPr lang="en-US"/>
        </a:p>
      </dgm:t>
    </dgm:pt>
    <dgm:pt modelId="{A2E55D53-ED8E-1C41-A8A0-082DDDB28A97}" type="sibTrans" cxnId="{82111E39-3C4F-A940-8FF9-B28E2ADC88CA}">
      <dgm:prSet/>
      <dgm:spPr/>
      <dgm:t>
        <a:bodyPr/>
        <a:lstStyle/>
        <a:p>
          <a:endParaRPr lang="en-US"/>
        </a:p>
      </dgm:t>
    </dgm:pt>
    <dgm:pt modelId="{93FF66A3-1E6F-BF48-81F4-4C6AF57A7325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Promoting </a:t>
          </a:r>
        </a:p>
        <a:p>
          <a:r>
            <a:rPr lang="en-US" sz="1400" dirty="0" err="1" smtClean="0">
              <a:solidFill>
                <a:srgbClr val="FF0000"/>
              </a:solidFill>
            </a:rPr>
            <a:t>IsHE</a:t>
          </a:r>
          <a:endParaRPr lang="en-US" sz="1400" dirty="0">
            <a:solidFill>
              <a:srgbClr val="FF0000"/>
            </a:solidFill>
          </a:endParaRPr>
        </a:p>
      </dgm:t>
    </dgm:pt>
    <dgm:pt modelId="{B8EB6126-53F4-EF4D-A99B-9612B6F0EE43}" type="parTrans" cxnId="{8C087B32-0576-0548-BBAE-946B071EE711}">
      <dgm:prSet/>
      <dgm:spPr/>
      <dgm:t>
        <a:bodyPr/>
        <a:lstStyle/>
        <a:p>
          <a:endParaRPr lang="en-US"/>
        </a:p>
      </dgm:t>
    </dgm:pt>
    <dgm:pt modelId="{7E1CA317-2824-D94A-894D-66BCE2E9FC84}" type="sibTrans" cxnId="{8C087B32-0576-0548-BBAE-946B071EE711}">
      <dgm:prSet/>
      <dgm:spPr/>
      <dgm:t>
        <a:bodyPr/>
        <a:lstStyle/>
        <a:p>
          <a:endParaRPr lang="en-US"/>
        </a:p>
      </dgm:t>
    </dgm:pt>
    <dgm:pt modelId="{A2B44B9D-8A04-034D-A878-07E9BB75A423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FF0000"/>
              </a:solidFill>
            </a:rPr>
            <a:t>Penerbitan</a:t>
          </a:r>
          <a:endParaRPr lang="en-US" sz="1600" dirty="0">
            <a:solidFill>
              <a:srgbClr val="FF0000"/>
            </a:solidFill>
          </a:endParaRPr>
        </a:p>
      </dgm:t>
    </dgm:pt>
    <dgm:pt modelId="{9FA72616-2963-594E-83A5-1A478C890E35}" type="parTrans" cxnId="{CED4B86D-E3D7-794A-B27A-0E31732E1A5F}">
      <dgm:prSet/>
      <dgm:spPr/>
      <dgm:t>
        <a:bodyPr/>
        <a:lstStyle/>
        <a:p>
          <a:endParaRPr lang="en-US"/>
        </a:p>
      </dgm:t>
    </dgm:pt>
    <dgm:pt modelId="{5F48EC45-C29C-B442-94C7-3AFD1F9F66AE}" type="sibTrans" cxnId="{CED4B86D-E3D7-794A-B27A-0E31732E1A5F}">
      <dgm:prSet/>
      <dgm:spPr/>
      <dgm:t>
        <a:bodyPr/>
        <a:lstStyle/>
        <a:p>
          <a:endParaRPr lang="en-US"/>
        </a:p>
      </dgm:t>
    </dgm:pt>
    <dgm:pt modelId="{4040A300-B204-CD45-B9B7-22A5DAD8E070}">
      <dgm:prSet phldrT="[Text]" custT="1"/>
      <dgm:spPr/>
      <dgm:t>
        <a:bodyPr/>
        <a:lstStyle/>
        <a:p>
          <a:r>
            <a:rPr lang="en-US" sz="2800" dirty="0" err="1" smtClean="0"/>
            <a:t>Visi</a:t>
          </a:r>
          <a:endParaRPr lang="en-US" sz="2800" dirty="0"/>
        </a:p>
      </dgm:t>
    </dgm:pt>
    <dgm:pt modelId="{94265CB3-B7BA-414E-B4CF-CEA54FB1C871}" type="parTrans" cxnId="{769FF3B5-01CC-4F4B-BE50-78F2A44F5809}">
      <dgm:prSet/>
      <dgm:spPr/>
      <dgm:t>
        <a:bodyPr/>
        <a:lstStyle/>
        <a:p>
          <a:endParaRPr lang="en-US"/>
        </a:p>
      </dgm:t>
    </dgm:pt>
    <dgm:pt modelId="{CAF25602-A626-AA47-BFDF-2B313254A8C2}" type="sibTrans" cxnId="{769FF3B5-01CC-4F4B-BE50-78F2A44F5809}">
      <dgm:prSet/>
      <dgm:spPr/>
      <dgm:t>
        <a:bodyPr/>
        <a:lstStyle/>
        <a:p>
          <a:endParaRPr lang="en-US"/>
        </a:p>
      </dgm:t>
    </dgm:pt>
    <dgm:pt modelId="{54080581-C906-9445-B9C9-739487C4F042}">
      <dgm:prSet phldrT="[Text]" custT="1"/>
      <dgm:spPr/>
      <dgm:t>
        <a:bodyPr/>
        <a:lstStyle/>
        <a:p>
          <a:r>
            <a:rPr lang="en-US" sz="2800" dirty="0" smtClean="0"/>
            <a:t>Target</a:t>
          </a:r>
          <a:endParaRPr lang="en-US" sz="2800" dirty="0"/>
        </a:p>
      </dgm:t>
    </dgm:pt>
    <dgm:pt modelId="{73425854-B7F1-9343-8167-5BCA6A4B44C2}" type="parTrans" cxnId="{B26272C4-1718-D04F-8EA3-3E9720D901A1}">
      <dgm:prSet/>
      <dgm:spPr/>
      <dgm:t>
        <a:bodyPr/>
        <a:lstStyle/>
        <a:p>
          <a:endParaRPr lang="en-US"/>
        </a:p>
      </dgm:t>
    </dgm:pt>
    <dgm:pt modelId="{4020B452-73D7-C643-8F37-9F6301A4ECD5}" type="sibTrans" cxnId="{B26272C4-1718-D04F-8EA3-3E9720D901A1}">
      <dgm:prSet/>
      <dgm:spPr/>
      <dgm:t>
        <a:bodyPr/>
        <a:lstStyle/>
        <a:p>
          <a:endParaRPr lang="en-US"/>
        </a:p>
      </dgm:t>
    </dgm:pt>
    <dgm:pt modelId="{9E7C03EF-7E2D-C945-B5B0-C8644FABFE69}">
      <dgm:prSet phldrT="[Text]" custT="1"/>
      <dgm:spPr/>
      <dgm:t>
        <a:bodyPr/>
        <a:lstStyle/>
        <a:p>
          <a:r>
            <a:rPr lang="en-US" sz="2400" dirty="0" smtClean="0"/>
            <a:t>Program</a:t>
          </a:r>
          <a:endParaRPr lang="en-US" sz="1800" dirty="0"/>
        </a:p>
      </dgm:t>
    </dgm:pt>
    <dgm:pt modelId="{36B5D560-D6AA-EB4A-B074-96D2F8419063}" type="parTrans" cxnId="{E5FE69FC-E8B9-7843-83CF-701822A8DF14}">
      <dgm:prSet/>
      <dgm:spPr/>
      <dgm:t>
        <a:bodyPr/>
        <a:lstStyle/>
        <a:p>
          <a:endParaRPr lang="en-US"/>
        </a:p>
      </dgm:t>
    </dgm:pt>
    <dgm:pt modelId="{A10ACA9D-65E4-4249-B6C1-526F1DDDEC15}" type="sibTrans" cxnId="{E5FE69FC-E8B9-7843-83CF-701822A8DF14}">
      <dgm:prSet/>
      <dgm:spPr/>
      <dgm:t>
        <a:bodyPr/>
        <a:lstStyle/>
        <a:p>
          <a:endParaRPr lang="en-US"/>
        </a:p>
      </dgm:t>
    </dgm:pt>
    <dgm:pt modelId="{BFF7EBF2-CDD1-274C-9727-89040567363B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FF0000"/>
              </a:solidFill>
            </a:rPr>
            <a:t>Penulisan</a:t>
          </a:r>
          <a:r>
            <a:rPr lang="en-US" sz="1400" dirty="0" smtClean="0">
              <a:solidFill>
                <a:srgbClr val="FF0000"/>
              </a:solidFill>
            </a:rPr>
            <a:t> </a:t>
          </a:r>
          <a:r>
            <a:rPr lang="en-US" sz="1400" dirty="0" err="1" smtClean="0">
              <a:solidFill>
                <a:srgbClr val="FF0000"/>
              </a:solidFill>
            </a:rPr>
            <a:t>Ensiklopedi</a:t>
          </a:r>
          <a:r>
            <a:rPr lang="en-US" sz="1400" dirty="0" smtClean="0">
              <a:solidFill>
                <a:srgbClr val="FF0000"/>
              </a:solidFill>
            </a:rPr>
            <a:t> </a:t>
          </a:r>
        </a:p>
      </dgm:t>
    </dgm:pt>
    <dgm:pt modelId="{64151175-FC2C-C941-86FD-303CE7A7A522}" type="parTrans" cxnId="{1F87894F-9AF9-D342-A079-9633ECB03618}">
      <dgm:prSet/>
      <dgm:spPr/>
      <dgm:t>
        <a:bodyPr/>
        <a:lstStyle/>
        <a:p>
          <a:endParaRPr lang="en-US"/>
        </a:p>
      </dgm:t>
    </dgm:pt>
    <dgm:pt modelId="{AF52769C-8E07-E04A-B753-ACCB894FBCFA}" type="sibTrans" cxnId="{1F87894F-9AF9-D342-A079-9633ECB03618}">
      <dgm:prSet/>
      <dgm:spPr/>
      <dgm:t>
        <a:bodyPr/>
        <a:lstStyle/>
        <a:p>
          <a:endParaRPr lang="en-US"/>
        </a:p>
      </dgm:t>
    </dgm:pt>
    <dgm:pt modelId="{70F8F452-46B5-5A47-AEFA-931B5761880D}">
      <dgm:prSet phldrT="[Text]" custT="1"/>
      <dgm:spPr/>
      <dgm:t>
        <a:bodyPr/>
        <a:lstStyle/>
        <a:p>
          <a:r>
            <a:rPr lang="en-US" sz="2000" dirty="0" smtClean="0"/>
            <a:t>Treatment</a:t>
          </a:r>
          <a:endParaRPr lang="en-US" sz="1600" dirty="0"/>
        </a:p>
      </dgm:t>
    </dgm:pt>
    <dgm:pt modelId="{DB5E08E8-C444-DA4A-A133-D18EED474E7D}" type="parTrans" cxnId="{E14CAD17-2182-1345-AEE1-2B99BDC4A0F5}">
      <dgm:prSet/>
      <dgm:spPr/>
      <dgm:t>
        <a:bodyPr/>
        <a:lstStyle/>
        <a:p>
          <a:endParaRPr lang="en-US"/>
        </a:p>
      </dgm:t>
    </dgm:pt>
    <dgm:pt modelId="{6671ADA0-C50A-6141-A6AA-1637ACECD9F2}" type="sibTrans" cxnId="{E14CAD17-2182-1345-AEE1-2B99BDC4A0F5}">
      <dgm:prSet/>
      <dgm:spPr/>
      <dgm:t>
        <a:bodyPr/>
        <a:lstStyle/>
        <a:p>
          <a:endParaRPr lang="en-US"/>
        </a:p>
      </dgm:t>
    </dgm:pt>
    <dgm:pt modelId="{797070A4-3980-F24C-9EA8-F85C91CEDBAD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FF0000"/>
              </a:solidFill>
            </a:rPr>
            <a:t>Ensiklopedi</a:t>
          </a:r>
          <a:r>
            <a:rPr lang="en-US" sz="1400" dirty="0" smtClean="0">
              <a:solidFill>
                <a:srgbClr val="FF0000"/>
              </a:solidFill>
            </a:rPr>
            <a:t> Islam Nusantara</a:t>
          </a:r>
        </a:p>
      </dgm:t>
    </dgm:pt>
    <dgm:pt modelId="{305D22F1-FD48-A444-8547-DAC226021E39}" type="parTrans" cxnId="{0E7A7650-A543-2E47-B971-B33AA675C942}">
      <dgm:prSet/>
      <dgm:spPr/>
      <dgm:t>
        <a:bodyPr/>
        <a:lstStyle/>
        <a:p>
          <a:endParaRPr lang="en-US"/>
        </a:p>
      </dgm:t>
    </dgm:pt>
    <dgm:pt modelId="{05D15968-F0AD-BB4F-B588-F82AB52C0E3E}" type="sibTrans" cxnId="{0E7A7650-A543-2E47-B971-B33AA675C942}">
      <dgm:prSet/>
      <dgm:spPr/>
      <dgm:t>
        <a:bodyPr/>
        <a:lstStyle/>
        <a:p>
          <a:endParaRPr lang="en-US"/>
        </a:p>
      </dgm:t>
    </dgm:pt>
    <dgm:pt modelId="{90A1B47D-23E8-2F4C-ACFD-6429871C8C18}">
      <dgm:prSet phldrT="[Text]"/>
      <dgm:spPr>
        <a:solidFill>
          <a:srgbClr val="A0D3E0"/>
        </a:solidFill>
      </dgm:spPr>
      <dgm:t>
        <a:bodyPr/>
        <a:lstStyle/>
        <a:p>
          <a:r>
            <a:rPr lang="en-US" dirty="0" err="1" smtClean="0"/>
            <a:t>Produk</a:t>
          </a:r>
          <a:endParaRPr lang="en-US" dirty="0"/>
        </a:p>
      </dgm:t>
    </dgm:pt>
    <dgm:pt modelId="{65A80214-4A4B-BF4B-97B2-7392DB343F11}" type="sibTrans" cxnId="{759A6553-323A-6948-88F7-652709101859}">
      <dgm:prSet/>
      <dgm:spPr/>
      <dgm:t>
        <a:bodyPr/>
        <a:lstStyle/>
        <a:p>
          <a:endParaRPr lang="en-US"/>
        </a:p>
      </dgm:t>
    </dgm:pt>
    <dgm:pt modelId="{9007DF1F-DEE8-CD4B-AB48-47666E5C8B72}" type="parTrans" cxnId="{759A6553-323A-6948-88F7-652709101859}">
      <dgm:prSet/>
      <dgm:spPr/>
      <dgm:t>
        <a:bodyPr/>
        <a:lstStyle/>
        <a:p>
          <a:endParaRPr lang="en-US"/>
        </a:p>
      </dgm:t>
    </dgm:pt>
    <dgm:pt modelId="{0F06689A-F290-40AA-96AE-5638E42ACEC0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FF0000"/>
              </a:solidFill>
            </a:rPr>
            <a:t>Penelitian</a:t>
          </a:r>
          <a:r>
            <a:rPr lang="en-US" sz="1600" dirty="0" smtClean="0">
              <a:solidFill>
                <a:srgbClr val="FF0000"/>
              </a:solidFill>
            </a:rPr>
            <a:t> </a:t>
          </a:r>
          <a:endParaRPr lang="en-US" sz="1600" dirty="0">
            <a:solidFill>
              <a:srgbClr val="FF0000"/>
            </a:solidFill>
          </a:endParaRPr>
        </a:p>
      </dgm:t>
    </dgm:pt>
    <dgm:pt modelId="{DFF29797-9C1F-4D83-8C3F-470380E25DAA}" type="parTrans" cxnId="{E28D2D13-C3D0-4261-BC78-1D600386DE33}">
      <dgm:prSet/>
      <dgm:spPr/>
      <dgm:t>
        <a:bodyPr/>
        <a:lstStyle/>
        <a:p>
          <a:endParaRPr lang="en-US"/>
        </a:p>
      </dgm:t>
    </dgm:pt>
    <dgm:pt modelId="{1556B77D-374B-46FD-903B-78736A88BCFE}" type="sibTrans" cxnId="{E28D2D13-C3D0-4261-BC78-1D600386DE33}">
      <dgm:prSet/>
      <dgm:spPr/>
      <dgm:t>
        <a:bodyPr/>
        <a:lstStyle/>
        <a:p>
          <a:endParaRPr lang="en-US"/>
        </a:p>
      </dgm:t>
    </dgm:pt>
    <dgm:pt modelId="{BDCF46DB-92C1-4927-9DC3-300DA8DC72C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dirty="0" err="1" smtClean="0">
              <a:solidFill>
                <a:srgbClr val="FF0000"/>
              </a:solidFill>
              <a:hlinkClick xmlns:r="http://schemas.openxmlformats.org/officeDocument/2006/relationships" r:id="rId1" action="ppaction://hlinkpres?slideindex=23&amp;slidetitle=Penelitian Kolaboratif"/>
            </a:rPr>
            <a:t>Penelitian</a:t>
          </a:r>
          <a:r>
            <a:rPr lang="en-US" sz="1600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23&amp;slidetitle=Penelitian Kolaboratif"/>
            </a:rPr>
            <a:t> </a:t>
          </a:r>
          <a:r>
            <a:rPr lang="en-US" sz="1600" dirty="0" err="1" smtClean="0">
              <a:solidFill>
                <a:srgbClr val="FF0000"/>
              </a:solidFill>
              <a:hlinkClick xmlns:r="http://schemas.openxmlformats.org/officeDocument/2006/relationships" r:id="rId1" action="ppaction://hlinkpres?slideindex=23&amp;slidetitle=Penelitian Kolaboratif"/>
            </a:rPr>
            <a:t>Kolaboratif</a:t>
          </a:r>
          <a:endParaRPr lang="en-US" sz="1600" dirty="0">
            <a:solidFill>
              <a:srgbClr val="FF0000"/>
            </a:solidFill>
          </a:endParaRPr>
        </a:p>
      </dgm:t>
    </dgm:pt>
    <dgm:pt modelId="{4DC22FFE-5BD4-457C-ACC7-E39CA8572C65}" type="parTrans" cxnId="{E057301A-6600-498C-9646-B8F2B59ADC31}">
      <dgm:prSet/>
      <dgm:spPr/>
      <dgm:t>
        <a:bodyPr/>
        <a:lstStyle/>
        <a:p>
          <a:endParaRPr lang="en-US"/>
        </a:p>
      </dgm:t>
    </dgm:pt>
    <dgm:pt modelId="{2EE7FABE-BD4D-4FCE-88E7-CEA37E2777DE}" type="sibTrans" cxnId="{E057301A-6600-498C-9646-B8F2B59ADC31}">
      <dgm:prSet/>
      <dgm:spPr/>
      <dgm:t>
        <a:bodyPr/>
        <a:lstStyle/>
        <a:p>
          <a:endParaRPr lang="en-US"/>
        </a:p>
      </dgm:t>
    </dgm:pt>
    <dgm:pt modelId="{742A340D-6B1D-4211-AD42-88C27F7A480E}">
      <dgm:prSet phldrT="[Text]" custT="1"/>
      <dgm:spPr/>
      <dgm:t>
        <a:bodyPr/>
        <a:lstStyle/>
        <a:p>
          <a:r>
            <a:rPr lang="en-US" sz="1800" dirty="0" err="1" smtClean="0">
              <a:solidFill>
                <a:srgbClr val="FF0000"/>
              </a:solidFill>
            </a:rPr>
            <a:t>Artikel</a:t>
          </a:r>
          <a:r>
            <a:rPr lang="en-US" sz="1800" dirty="0" smtClean="0">
              <a:solidFill>
                <a:srgbClr val="FF0000"/>
              </a:solidFill>
            </a:rPr>
            <a:t> </a:t>
          </a:r>
          <a:endParaRPr lang="en-US" sz="1800" dirty="0">
            <a:solidFill>
              <a:srgbClr val="FF0000"/>
            </a:solidFill>
          </a:endParaRPr>
        </a:p>
      </dgm:t>
    </dgm:pt>
    <dgm:pt modelId="{2027D33F-3C7F-47C5-9BEC-34D52E1B44B8}" type="parTrans" cxnId="{40406CFD-5EB9-4701-B06C-D5AA5B872167}">
      <dgm:prSet/>
      <dgm:spPr/>
      <dgm:t>
        <a:bodyPr/>
        <a:lstStyle/>
        <a:p>
          <a:endParaRPr lang="en-US"/>
        </a:p>
      </dgm:t>
    </dgm:pt>
    <dgm:pt modelId="{1539D7AC-A792-40D9-B3E0-6D89724B2FD6}" type="sibTrans" cxnId="{40406CFD-5EB9-4701-B06C-D5AA5B872167}">
      <dgm:prSet/>
      <dgm:spPr/>
      <dgm:t>
        <a:bodyPr/>
        <a:lstStyle/>
        <a:p>
          <a:endParaRPr lang="en-US"/>
        </a:p>
      </dgm:t>
    </dgm:pt>
    <dgm:pt modelId="{96729EC3-1AFF-48C8-B4EC-4F4EB0D49042}">
      <dgm:prSet phldrT="[Text]" custT="1"/>
      <dgm:spPr/>
      <dgm:t>
        <a:bodyPr/>
        <a:lstStyle/>
        <a:p>
          <a:r>
            <a:rPr lang="en-US" sz="1800" dirty="0" err="1" smtClean="0">
              <a:solidFill>
                <a:srgbClr val="FF0000"/>
              </a:solidFill>
            </a:rPr>
            <a:t>Buku</a:t>
          </a:r>
          <a:endParaRPr lang="en-US" sz="1800" dirty="0">
            <a:solidFill>
              <a:srgbClr val="FF0000"/>
            </a:solidFill>
          </a:endParaRPr>
        </a:p>
      </dgm:t>
    </dgm:pt>
    <dgm:pt modelId="{C501D8DC-1DF2-49E5-BB66-1E5C6B369094}" type="parTrans" cxnId="{B5E0BD80-27ED-4C23-B17F-E8F5192BA276}">
      <dgm:prSet/>
      <dgm:spPr/>
      <dgm:t>
        <a:bodyPr/>
        <a:lstStyle/>
        <a:p>
          <a:endParaRPr lang="en-US"/>
        </a:p>
      </dgm:t>
    </dgm:pt>
    <dgm:pt modelId="{0500C768-1986-43E5-905C-3D104F0DFAE1}" type="sibTrans" cxnId="{B5E0BD80-27ED-4C23-B17F-E8F5192BA276}">
      <dgm:prSet/>
      <dgm:spPr/>
      <dgm:t>
        <a:bodyPr/>
        <a:lstStyle/>
        <a:p>
          <a:endParaRPr lang="en-US"/>
        </a:p>
      </dgm:t>
    </dgm:pt>
    <dgm:pt modelId="{02067BA6-B10A-4002-8F59-9F5B73C3E429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Penerbitan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Hasil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Penelitian</a:t>
          </a:r>
          <a:r>
            <a:rPr lang="en-US" dirty="0" smtClean="0">
              <a:solidFill>
                <a:srgbClr val="FF0000"/>
              </a:solidFill>
            </a:rPr>
            <a:t> program </a:t>
          </a:r>
          <a:r>
            <a:rPr lang="en-US" dirty="0" err="1" smtClean="0">
              <a:solidFill>
                <a:srgbClr val="FF0000"/>
              </a:solidFill>
            </a:rPr>
            <a:t>Bantuan</a:t>
          </a:r>
          <a:endParaRPr lang="en-US" dirty="0" smtClean="0">
            <a:solidFill>
              <a:srgbClr val="FF0000"/>
            </a:solidFill>
          </a:endParaRPr>
        </a:p>
      </dgm:t>
    </dgm:pt>
    <dgm:pt modelId="{18146BA9-A5B9-44E9-9841-5470C0546399}" type="parTrans" cxnId="{D2286EA6-0DBB-405D-BAB5-F3F0629BE24A}">
      <dgm:prSet/>
      <dgm:spPr/>
      <dgm:t>
        <a:bodyPr/>
        <a:lstStyle/>
        <a:p>
          <a:endParaRPr lang="en-US"/>
        </a:p>
      </dgm:t>
    </dgm:pt>
    <dgm:pt modelId="{2E0E6E65-51A6-499A-9E0B-15BB92A9665A}" type="sibTrans" cxnId="{D2286EA6-0DBB-405D-BAB5-F3F0629BE24A}">
      <dgm:prSet/>
      <dgm:spPr/>
      <dgm:t>
        <a:bodyPr/>
        <a:lstStyle/>
        <a:p>
          <a:endParaRPr lang="en-US"/>
        </a:p>
      </dgm:t>
    </dgm:pt>
    <dgm:pt modelId="{54512FE9-E24E-4BE9-86C6-E6A4D877FDA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ISTQRO’</a:t>
          </a:r>
        </a:p>
      </dgm:t>
    </dgm:pt>
    <dgm:pt modelId="{9FAFD2B0-9575-42F4-9781-A3DFF54A1F40}" type="parTrans" cxnId="{5C9E385C-E8A3-46F5-9723-6C22CE75BF46}">
      <dgm:prSet/>
      <dgm:spPr/>
      <dgm:t>
        <a:bodyPr/>
        <a:lstStyle/>
        <a:p>
          <a:endParaRPr lang="en-US"/>
        </a:p>
      </dgm:t>
    </dgm:pt>
    <dgm:pt modelId="{FF65E060-E19A-451A-868F-6DDDEC5A5A1A}" type="sibTrans" cxnId="{5C9E385C-E8A3-46F5-9723-6C22CE75BF46}">
      <dgm:prSet/>
      <dgm:spPr/>
      <dgm:t>
        <a:bodyPr/>
        <a:lstStyle/>
        <a:p>
          <a:endParaRPr lang="en-US"/>
        </a:p>
      </dgm:t>
    </dgm:pt>
    <dgm:pt modelId="{71545498-3637-974C-B62B-B51DDB0B924B}" type="pres">
      <dgm:prSet presAssocID="{BF6D6053-FFB6-1242-92D2-5430A98707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D5332-663A-FB4E-A207-C6B8F574F62B}" type="pres">
      <dgm:prSet presAssocID="{BF6D6053-FFB6-1242-92D2-5430A98707B2}" presName="hierFlow" presStyleCnt="0"/>
      <dgm:spPr/>
    </dgm:pt>
    <dgm:pt modelId="{18711435-7738-1D4C-8FF2-3FD19C8FEECF}" type="pres">
      <dgm:prSet presAssocID="{BF6D6053-FFB6-1242-92D2-5430A98707B2}" presName="firstBuf" presStyleCnt="0"/>
      <dgm:spPr/>
    </dgm:pt>
    <dgm:pt modelId="{69D71FCC-4836-4B4F-B344-49A283D8342D}" type="pres">
      <dgm:prSet presAssocID="{BF6D6053-FFB6-1242-92D2-5430A98707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BF5E801-07BF-CC48-A963-5C6972762403}" type="pres">
      <dgm:prSet presAssocID="{B344A352-850A-B242-9EC2-57A3A25D897E}" presName="Name17" presStyleCnt="0"/>
      <dgm:spPr/>
    </dgm:pt>
    <dgm:pt modelId="{BEFDEFDF-96F9-F142-9BA3-444D62805721}" type="pres">
      <dgm:prSet presAssocID="{B344A352-850A-B242-9EC2-57A3A25D897E}" presName="level1Shape" presStyleLbl="node0" presStyleIdx="0" presStyleCnt="1" custScaleY="708361" custLinFactNeighborX="2282" custLinFactNeighborY="-22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16E3BD-825D-AE49-A680-F2AD29506FA2}" type="pres">
      <dgm:prSet presAssocID="{B344A352-850A-B242-9EC2-57A3A25D897E}" presName="hierChild2" presStyleCnt="0"/>
      <dgm:spPr/>
    </dgm:pt>
    <dgm:pt modelId="{3548DAAA-CF7D-1744-BE80-5BC67D9ED6FF}" type="pres">
      <dgm:prSet presAssocID="{B8EB6126-53F4-EF4D-A99B-9612B6F0EE43}" presName="Name25" presStyleLbl="parChTrans1D2" presStyleIdx="0" presStyleCnt="1"/>
      <dgm:spPr/>
      <dgm:t>
        <a:bodyPr/>
        <a:lstStyle/>
        <a:p>
          <a:endParaRPr lang="en-US"/>
        </a:p>
      </dgm:t>
    </dgm:pt>
    <dgm:pt modelId="{4C8B351A-B465-5C4D-9B6C-1587DB88BDFC}" type="pres">
      <dgm:prSet presAssocID="{B8EB6126-53F4-EF4D-A99B-9612B6F0EE4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3CB814FF-962A-5149-8CE8-4F59AEBEF469}" type="pres">
      <dgm:prSet presAssocID="{93FF66A3-1E6F-BF48-81F4-4C6AF57A7325}" presName="Name30" presStyleCnt="0"/>
      <dgm:spPr/>
    </dgm:pt>
    <dgm:pt modelId="{134AB565-1FCF-6543-B0C9-F7DF0DBE613C}" type="pres">
      <dgm:prSet presAssocID="{93FF66A3-1E6F-BF48-81F4-4C6AF57A7325}" presName="level2Shape" presStyleLbl="node2" presStyleIdx="0" presStyleCnt="1" custLinFactNeighborX="22714" custLinFactNeighborY="-21700"/>
      <dgm:spPr/>
      <dgm:t>
        <a:bodyPr/>
        <a:lstStyle/>
        <a:p>
          <a:endParaRPr lang="en-US"/>
        </a:p>
      </dgm:t>
    </dgm:pt>
    <dgm:pt modelId="{ECF2528C-FD20-8E48-B360-38663126D84E}" type="pres">
      <dgm:prSet presAssocID="{93FF66A3-1E6F-BF48-81F4-4C6AF57A7325}" presName="hierChild3" presStyleCnt="0"/>
      <dgm:spPr/>
    </dgm:pt>
    <dgm:pt modelId="{C451087B-5FA9-4EF7-B7FB-2F30124CCFDA}" type="pres">
      <dgm:prSet presAssocID="{DFF29797-9C1F-4D83-8C3F-470380E25DAA}" presName="Name25" presStyleLbl="parChTrans1D3" presStyleIdx="0" presStyleCnt="2"/>
      <dgm:spPr/>
      <dgm:t>
        <a:bodyPr/>
        <a:lstStyle/>
        <a:p>
          <a:endParaRPr lang="en-US"/>
        </a:p>
      </dgm:t>
    </dgm:pt>
    <dgm:pt modelId="{4BFB731C-80CE-4D1F-AAB2-0C6DB93C68A3}" type="pres">
      <dgm:prSet presAssocID="{DFF29797-9C1F-4D83-8C3F-470380E25DA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3D4108E-DDE5-410C-AF6E-4387EA059EC7}" type="pres">
      <dgm:prSet presAssocID="{0F06689A-F290-40AA-96AE-5638E42ACEC0}" presName="Name30" presStyleCnt="0"/>
      <dgm:spPr/>
    </dgm:pt>
    <dgm:pt modelId="{84A7EC6F-4372-4AAA-A507-AA43CA68E6D4}" type="pres">
      <dgm:prSet presAssocID="{0F06689A-F290-40AA-96AE-5638E42ACEC0}" presName="level2Shape" presStyleLbl="node3" presStyleIdx="0" presStyleCnt="2" custLinFactNeighborX="41872" custLinFactNeighborY="-58859"/>
      <dgm:spPr/>
      <dgm:t>
        <a:bodyPr/>
        <a:lstStyle/>
        <a:p>
          <a:endParaRPr lang="en-US"/>
        </a:p>
      </dgm:t>
    </dgm:pt>
    <dgm:pt modelId="{B1447D1C-19F2-426D-AC8A-58DFC7187C2F}" type="pres">
      <dgm:prSet presAssocID="{0F06689A-F290-40AA-96AE-5638E42ACEC0}" presName="hierChild3" presStyleCnt="0"/>
      <dgm:spPr/>
    </dgm:pt>
    <dgm:pt modelId="{10F50E9D-F8AB-4948-82A2-68FE3437F21F}" type="pres">
      <dgm:prSet presAssocID="{4DC22FFE-5BD4-457C-ACC7-E39CA8572C65}" presName="Name25" presStyleLbl="parChTrans1D4" presStyleIdx="0" presStyleCnt="7"/>
      <dgm:spPr/>
      <dgm:t>
        <a:bodyPr/>
        <a:lstStyle/>
        <a:p>
          <a:endParaRPr lang="en-US"/>
        </a:p>
      </dgm:t>
    </dgm:pt>
    <dgm:pt modelId="{124F5788-0C4D-43ED-9802-2D8E3407ED16}" type="pres">
      <dgm:prSet presAssocID="{4DC22FFE-5BD4-457C-ACC7-E39CA8572C65}" presName="connTx" presStyleLbl="parChTrans1D4" presStyleIdx="0" presStyleCnt="7"/>
      <dgm:spPr/>
      <dgm:t>
        <a:bodyPr/>
        <a:lstStyle/>
        <a:p>
          <a:endParaRPr lang="en-US"/>
        </a:p>
      </dgm:t>
    </dgm:pt>
    <dgm:pt modelId="{48BEE7BE-AB46-4CD4-BAC6-5D811FF254A4}" type="pres">
      <dgm:prSet presAssocID="{BDCF46DB-92C1-4927-9DC3-300DA8DC72C2}" presName="Name30" presStyleCnt="0"/>
      <dgm:spPr/>
    </dgm:pt>
    <dgm:pt modelId="{DF933E32-5FF5-49D4-A8BE-34C7D52F23FF}" type="pres">
      <dgm:prSet presAssocID="{BDCF46DB-92C1-4927-9DC3-300DA8DC72C2}" presName="level2Shape" presStyleLbl="node4" presStyleIdx="0" presStyleCnt="7" custLinFactNeighborX="45065" custLinFactNeighborY="-58859"/>
      <dgm:spPr/>
      <dgm:t>
        <a:bodyPr/>
        <a:lstStyle/>
        <a:p>
          <a:endParaRPr lang="en-US"/>
        </a:p>
      </dgm:t>
    </dgm:pt>
    <dgm:pt modelId="{AA19758C-EC8C-45A1-B560-E9F52D5866CC}" type="pres">
      <dgm:prSet presAssocID="{BDCF46DB-92C1-4927-9DC3-300DA8DC72C2}" presName="hierChild3" presStyleCnt="0"/>
      <dgm:spPr/>
    </dgm:pt>
    <dgm:pt modelId="{68396A57-98A4-4F4B-9395-464C929A34E7}" type="pres">
      <dgm:prSet presAssocID="{2027D33F-3C7F-47C5-9BEC-34D52E1B44B8}" presName="Name25" presStyleLbl="parChTrans1D4" presStyleIdx="1" presStyleCnt="7"/>
      <dgm:spPr/>
      <dgm:t>
        <a:bodyPr/>
        <a:lstStyle/>
        <a:p>
          <a:endParaRPr lang="en-US"/>
        </a:p>
      </dgm:t>
    </dgm:pt>
    <dgm:pt modelId="{0843DAF5-7E70-428A-ACF9-B68CCF6AC36E}" type="pres">
      <dgm:prSet presAssocID="{2027D33F-3C7F-47C5-9BEC-34D52E1B44B8}" presName="connTx" presStyleLbl="parChTrans1D4" presStyleIdx="1" presStyleCnt="7"/>
      <dgm:spPr/>
      <dgm:t>
        <a:bodyPr/>
        <a:lstStyle/>
        <a:p>
          <a:endParaRPr lang="en-US"/>
        </a:p>
      </dgm:t>
    </dgm:pt>
    <dgm:pt modelId="{AEF3C1D6-35BD-4BA7-A47A-7B0628072273}" type="pres">
      <dgm:prSet presAssocID="{742A340D-6B1D-4211-AD42-88C27F7A480E}" presName="Name30" presStyleCnt="0"/>
      <dgm:spPr/>
    </dgm:pt>
    <dgm:pt modelId="{C62E33D3-0227-4BDF-987B-16BE7A1A3247}" type="pres">
      <dgm:prSet presAssocID="{742A340D-6B1D-4211-AD42-88C27F7A480E}" presName="level2Shape" presStyleLbl="node4" presStyleIdx="1" presStyleCnt="7" custLinFactNeighborX="59326" custLinFactNeighborY="-75405"/>
      <dgm:spPr/>
      <dgm:t>
        <a:bodyPr/>
        <a:lstStyle/>
        <a:p>
          <a:endParaRPr lang="en-US"/>
        </a:p>
      </dgm:t>
    </dgm:pt>
    <dgm:pt modelId="{26210D87-304C-456D-9345-E5DA91CAE47C}" type="pres">
      <dgm:prSet presAssocID="{742A340D-6B1D-4211-AD42-88C27F7A480E}" presName="hierChild3" presStyleCnt="0"/>
      <dgm:spPr/>
    </dgm:pt>
    <dgm:pt modelId="{39F0D65D-8555-4117-83FB-FE5763578CFF}" type="pres">
      <dgm:prSet presAssocID="{C501D8DC-1DF2-49E5-BB66-1E5C6B369094}" presName="Name25" presStyleLbl="parChTrans1D4" presStyleIdx="2" presStyleCnt="7"/>
      <dgm:spPr/>
      <dgm:t>
        <a:bodyPr/>
        <a:lstStyle/>
        <a:p>
          <a:endParaRPr lang="en-US"/>
        </a:p>
      </dgm:t>
    </dgm:pt>
    <dgm:pt modelId="{DEF245FC-76AD-46B2-95F8-4666A97494E4}" type="pres">
      <dgm:prSet presAssocID="{C501D8DC-1DF2-49E5-BB66-1E5C6B369094}" presName="connTx" presStyleLbl="parChTrans1D4" presStyleIdx="2" presStyleCnt="7"/>
      <dgm:spPr/>
      <dgm:t>
        <a:bodyPr/>
        <a:lstStyle/>
        <a:p>
          <a:endParaRPr lang="en-US"/>
        </a:p>
      </dgm:t>
    </dgm:pt>
    <dgm:pt modelId="{E9CD1567-8A02-4D1C-87C0-78A22C18C769}" type="pres">
      <dgm:prSet presAssocID="{96729EC3-1AFF-48C8-B4EC-4F4EB0D49042}" presName="Name30" presStyleCnt="0"/>
      <dgm:spPr/>
    </dgm:pt>
    <dgm:pt modelId="{5CD80458-C1CD-45F0-9DF8-1C3A8BD76918}" type="pres">
      <dgm:prSet presAssocID="{96729EC3-1AFF-48C8-B4EC-4F4EB0D49042}" presName="level2Shape" presStyleLbl="node4" presStyleIdx="2" presStyleCnt="7" custLinFactNeighborX="58053" custLinFactNeighborY="-54655"/>
      <dgm:spPr/>
      <dgm:t>
        <a:bodyPr/>
        <a:lstStyle/>
        <a:p>
          <a:endParaRPr lang="en-US"/>
        </a:p>
      </dgm:t>
    </dgm:pt>
    <dgm:pt modelId="{9D4AEBD8-8AC0-46FB-BB04-9FA8B92EEA54}" type="pres">
      <dgm:prSet presAssocID="{96729EC3-1AFF-48C8-B4EC-4F4EB0D49042}" presName="hierChild3" presStyleCnt="0"/>
      <dgm:spPr/>
    </dgm:pt>
    <dgm:pt modelId="{7C2BDEC8-1450-AE4E-86FE-D2BC31F47D95}" type="pres">
      <dgm:prSet presAssocID="{9FA72616-2963-594E-83A5-1A478C890E35}" presName="Name25" presStyleLbl="parChTrans1D3" presStyleIdx="1" presStyleCnt="2"/>
      <dgm:spPr/>
      <dgm:t>
        <a:bodyPr/>
        <a:lstStyle/>
        <a:p>
          <a:endParaRPr lang="en-US"/>
        </a:p>
      </dgm:t>
    </dgm:pt>
    <dgm:pt modelId="{8159BAD0-6809-7343-83D8-F8885DD585CF}" type="pres">
      <dgm:prSet presAssocID="{9FA72616-2963-594E-83A5-1A478C890E3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960B8A8-3EB7-064B-BAAD-6D32EEACBA59}" type="pres">
      <dgm:prSet presAssocID="{A2B44B9D-8A04-034D-A878-07E9BB75A423}" presName="Name30" presStyleCnt="0"/>
      <dgm:spPr/>
    </dgm:pt>
    <dgm:pt modelId="{831B5AC6-525E-C24A-B672-10C5E3423096}" type="pres">
      <dgm:prSet presAssocID="{A2B44B9D-8A04-034D-A878-07E9BB75A423}" presName="level2Shape" presStyleLbl="node3" presStyleIdx="1" presStyleCnt="2" custLinFactNeighborX="43145" custLinFactNeighborY="-21701"/>
      <dgm:spPr/>
      <dgm:t>
        <a:bodyPr/>
        <a:lstStyle/>
        <a:p>
          <a:endParaRPr lang="en-US"/>
        </a:p>
      </dgm:t>
    </dgm:pt>
    <dgm:pt modelId="{D7F68F87-1181-D348-BA31-3E230DCE029D}" type="pres">
      <dgm:prSet presAssocID="{A2B44B9D-8A04-034D-A878-07E9BB75A423}" presName="hierChild3" presStyleCnt="0"/>
      <dgm:spPr/>
    </dgm:pt>
    <dgm:pt modelId="{9E745BE1-6345-4C07-BA84-F7ABA260ED57}" type="pres">
      <dgm:prSet presAssocID="{18146BA9-A5B9-44E9-9841-5470C0546399}" presName="Name25" presStyleLbl="parChTrans1D4" presStyleIdx="3" presStyleCnt="7"/>
      <dgm:spPr/>
      <dgm:t>
        <a:bodyPr/>
        <a:lstStyle/>
        <a:p>
          <a:endParaRPr lang="en-US"/>
        </a:p>
      </dgm:t>
    </dgm:pt>
    <dgm:pt modelId="{E8BB5CBC-2E23-4CF5-A191-BC290163747E}" type="pres">
      <dgm:prSet presAssocID="{18146BA9-A5B9-44E9-9841-5470C0546399}" presName="connTx" presStyleLbl="parChTrans1D4" presStyleIdx="3" presStyleCnt="7"/>
      <dgm:spPr/>
      <dgm:t>
        <a:bodyPr/>
        <a:lstStyle/>
        <a:p>
          <a:endParaRPr lang="en-US"/>
        </a:p>
      </dgm:t>
    </dgm:pt>
    <dgm:pt modelId="{000455A8-07F4-43AF-8A71-470153898B1E}" type="pres">
      <dgm:prSet presAssocID="{02067BA6-B10A-4002-8F59-9F5B73C3E429}" presName="Name30" presStyleCnt="0"/>
      <dgm:spPr/>
    </dgm:pt>
    <dgm:pt modelId="{56186294-EE83-4002-8323-719A5DE1541D}" type="pres">
      <dgm:prSet presAssocID="{02067BA6-B10A-4002-8F59-9F5B73C3E429}" presName="level2Shape" presStyleLbl="node4" presStyleIdx="3" presStyleCnt="7" custLinFactNeighborX="51236" custLinFactNeighborY="23595"/>
      <dgm:spPr/>
      <dgm:t>
        <a:bodyPr/>
        <a:lstStyle/>
        <a:p>
          <a:endParaRPr lang="en-US"/>
        </a:p>
      </dgm:t>
    </dgm:pt>
    <dgm:pt modelId="{C22F3475-957F-4F41-B8E9-65FC3505AC9F}" type="pres">
      <dgm:prSet presAssocID="{02067BA6-B10A-4002-8F59-9F5B73C3E429}" presName="hierChild3" presStyleCnt="0"/>
      <dgm:spPr/>
    </dgm:pt>
    <dgm:pt modelId="{FAE033F2-21F8-479F-8D6E-73AEC5F88AB0}" type="pres">
      <dgm:prSet presAssocID="{9FAFD2B0-9575-42F4-9781-A3DFF54A1F40}" presName="Name25" presStyleLbl="parChTrans1D4" presStyleIdx="4" presStyleCnt="7"/>
      <dgm:spPr/>
      <dgm:t>
        <a:bodyPr/>
        <a:lstStyle/>
        <a:p>
          <a:endParaRPr lang="en-US"/>
        </a:p>
      </dgm:t>
    </dgm:pt>
    <dgm:pt modelId="{E3BD4859-9C74-455F-B2C7-E35870B31C15}" type="pres">
      <dgm:prSet presAssocID="{9FAFD2B0-9575-42F4-9781-A3DFF54A1F40}" presName="connTx" presStyleLbl="parChTrans1D4" presStyleIdx="4" presStyleCnt="7"/>
      <dgm:spPr/>
      <dgm:t>
        <a:bodyPr/>
        <a:lstStyle/>
        <a:p>
          <a:endParaRPr lang="en-US"/>
        </a:p>
      </dgm:t>
    </dgm:pt>
    <dgm:pt modelId="{CF60F4FC-3006-4413-8CD6-5655307F7403}" type="pres">
      <dgm:prSet presAssocID="{54512FE9-E24E-4BE9-86C6-E6A4D877FDA5}" presName="Name30" presStyleCnt="0"/>
      <dgm:spPr/>
    </dgm:pt>
    <dgm:pt modelId="{1A581139-6DCA-4200-BF99-E472B490C01A}" type="pres">
      <dgm:prSet presAssocID="{54512FE9-E24E-4BE9-86C6-E6A4D877FDA5}" presName="level2Shape" presStyleLbl="node4" presStyleIdx="4" presStyleCnt="7" custLinFactNeighborX="55080" custLinFactNeighborY="22902"/>
      <dgm:spPr/>
      <dgm:t>
        <a:bodyPr/>
        <a:lstStyle/>
        <a:p>
          <a:endParaRPr lang="en-US"/>
        </a:p>
      </dgm:t>
    </dgm:pt>
    <dgm:pt modelId="{77BA0EE2-C5F0-4907-894E-85340723C502}" type="pres">
      <dgm:prSet presAssocID="{54512FE9-E24E-4BE9-86C6-E6A4D877FDA5}" presName="hierChild3" presStyleCnt="0"/>
      <dgm:spPr/>
    </dgm:pt>
    <dgm:pt modelId="{6941B511-D941-DC44-9ED3-FA8C590D049C}" type="pres">
      <dgm:prSet presAssocID="{64151175-FC2C-C941-86FD-303CE7A7A522}" presName="Name25" presStyleLbl="parChTrans1D4" presStyleIdx="5" presStyleCnt="7"/>
      <dgm:spPr/>
      <dgm:t>
        <a:bodyPr/>
        <a:lstStyle/>
        <a:p>
          <a:endParaRPr lang="en-US"/>
        </a:p>
      </dgm:t>
    </dgm:pt>
    <dgm:pt modelId="{65B31724-8EBF-7248-9A8F-117108961377}" type="pres">
      <dgm:prSet presAssocID="{64151175-FC2C-C941-86FD-303CE7A7A522}" presName="connTx" presStyleLbl="parChTrans1D4" presStyleIdx="5" presStyleCnt="7"/>
      <dgm:spPr/>
      <dgm:t>
        <a:bodyPr/>
        <a:lstStyle/>
        <a:p>
          <a:endParaRPr lang="en-US"/>
        </a:p>
      </dgm:t>
    </dgm:pt>
    <dgm:pt modelId="{0F59E6BE-06B8-5D4F-A9DC-65C90C9C637C}" type="pres">
      <dgm:prSet presAssocID="{BFF7EBF2-CDD1-274C-9727-89040567363B}" presName="Name30" presStyleCnt="0"/>
      <dgm:spPr/>
    </dgm:pt>
    <dgm:pt modelId="{25BA03F8-10D2-F642-B519-D48BCC4D86F6}" type="pres">
      <dgm:prSet presAssocID="{BFF7EBF2-CDD1-274C-9727-89040567363B}" presName="level2Shape" presStyleLbl="node4" presStyleIdx="5" presStyleCnt="7" custLinFactNeighborX="51236" custLinFactNeighborY="69026"/>
      <dgm:spPr/>
      <dgm:t>
        <a:bodyPr/>
        <a:lstStyle/>
        <a:p>
          <a:endParaRPr lang="en-US"/>
        </a:p>
      </dgm:t>
    </dgm:pt>
    <dgm:pt modelId="{C9F9F31D-0F7A-7A40-BCF0-216F17FE0E53}" type="pres">
      <dgm:prSet presAssocID="{BFF7EBF2-CDD1-274C-9727-89040567363B}" presName="hierChild3" presStyleCnt="0"/>
      <dgm:spPr/>
    </dgm:pt>
    <dgm:pt modelId="{80C0EDFE-E85D-1943-BF87-242AC585C337}" type="pres">
      <dgm:prSet presAssocID="{305D22F1-FD48-A444-8547-DAC226021E39}" presName="Name25" presStyleLbl="parChTrans1D4" presStyleIdx="6" presStyleCnt="7"/>
      <dgm:spPr/>
      <dgm:t>
        <a:bodyPr/>
        <a:lstStyle/>
        <a:p>
          <a:endParaRPr lang="en-US"/>
        </a:p>
      </dgm:t>
    </dgm:pt>
    <dgm:pt modelId="{9A092A49-20B3-344D-A3FE-A9EBCFCE5BC4}" type="pres">
      <dgm:prSet presAssocID="{305D22F1-FD48-A444-8547-DAC226021E39}" presName="connTx" presStyleLbl="parChTrans1D4" presStyleIdx="6" presStyleCnt="7"/>
      <dgm:spPr/>
      <dgm:t>
        <a:bodyPr/>
        <a:lstStyle/>
        <a:p>
          <a:endParaRPr lang="en-US"/>
        </a:p>
      </dgm:t>
    </dgm:pt>
    <dgm:pt modelId="{9EFB2F0F-F3AA-8A49-BF5A-F399D377F889}" type="pres">
      <dgm:prSet presAssocID="{797070A4-3980-F24C-9EA8-F85C91CEDBAD}" presName="Name30" presStyleCnt="0"/>
      <dgm:spPr/>
    </dgm:pt>
    <dgm:pt modelId="{8DF5E03D-CC29-6E48-9A74-ABCB3BA37D93}" type="pres">
      <dgm:prSet presAssocID="{797070A4-3980-F24C-9EA8-F85C91CEDBAD}" presName="level2Shape" presStyleLbl="node4" presStyleIdx="6" presStyleCnt="7" custLinFactNeighborX="55080" custLinFactNeighborY="70146"/>
      <dgm:spPr/>
      <dgm:t>
        <a:bodyPr/>
        <a:lstStyle/>
        <a:p>
          <a:endParaRPr lang="en-US"/>
        </a:p>
      </dgm:t>
    </dgm:pt>
    <dgm:pt modelId="{DE1E8E34-261E-7245-ABAA-447D9B5111AB}" type="pres">
      <dgm:prSet presAssocID="{797070A4-3980-F24C-9EA8-F85C91CEDBAD}" presName="hierChild3" presStyleCnt="0"/>
      <dgm:spPr/>
    </dgm:pt>
    <dgm:pt modelId="{4F9BDF79-C147-9847-8B2C-7CDBEEB32489}" type="pres">
      <dgm:prSet presAssocID="{BF6D6053-FFB6-1242-92D2-5430A98707B2}" presName="bgShapesFlow" presStyleCnt="0"/>
      <dgm:spPr/>
    </dgm:pt>
    <dgm:pt modelId="{E0B45741-5B8D-F94B-827F-77B57DA523C3}" type="pres">
      <dgm:prSet presAssocID="{4040A300-B204-CD45-B9B7-22A5DAD8E070}" presName="rectComp" presStyleCnt="0"/>
      <dgm:spPr/>
    </dgm:pt>
    <dgm:pt modelId="{B73CDFC0-0922-9844-BB3A-45A1929107CF}" type="pres">
      <dgm:prSet presAssocID="{4040A300-B204-CD45-B9B7-22A5DAD8E070}" presName="bgRect" presStyleLbl="bgShp" presStyleIdx="0" presStyleCnt="5" custScaleX="148341" custLinFactNeighborX="-8832" custLinFactNeighborY="0"/>
      <dgm:spPr/>
      <dgm:t>
        <a:bodyPr/>
        <a:lstStyle/>
        <a:p>
          <a:endParaRPr lang="en-US"/>
        </a:p>
      </dgm:t>
    </dgm:pt>
    <dgm:pt modelId="{57B97CF8-F495-B84C-A811-A039716984B6}" type="pres">
      <dgm:prSet presAssocID="{4040A300-B204-CD45-B9B7-22A5DAD8E070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4F3C1-6DA6-D442-9FA6-8DD76A713F10}" type="pres">
      <dgm:prSet presAssocID="{4040A300-B204-CD45-B9B7-22A5DAD8E070}" presName="spComp" presStyleCnt="0"/>
      <dgm:spPr/>
    </dgm:pt>
    <dgm:pt modelId="{66D38DC4-2A9A-4D4D-ADBE-1AFEE467A4F5}" type="pres">
      <dgm:prSet presAssocID="{4040A300-B204-CD45-B9B7-22A5DAD8E070}" presName="hSp" presStyleCnt="0"/>
      <dgm:spPr/>
    </dgm:pt>
    <dgm:pt modelId="{523B69C4-94BD-B645-896A-9C9FCAB2B8AC}" type="pres">
      <dgm:prSet presAssocID="{54080581-C906-9445-B9C9-739487C4F042}" presName="rectComp" presStyleCnt="0"/>
      <dgm:spPr/>
    </dgm:pt>
    <dgm:pt modelId="{5CCBBDFF-0D56-7E4D-9014-3786D841061C}" type="pres">
      <dgm:prSet presAssocID="{54080581-C906-9445-B9C9-739487C4F042}" presName="bgRect" presStyleLbl="bgShp" presStyleIdx="1" presStyleCnt="5" custScaleX="161730" custLinFactNeighborX="2436"/>
      <dgm:spPr/>
      <dgm:t>
        <a:bodyPr/>
        <a:lstStyle/>
        <a:p>
          <a:endParaRPr lang="en-US"/>
        </a:p>
      </dgm:t>
    </dgm:pt>
    <dgm:pt modelId="{2A067FF1-0F5C-2548-905F-72F91F6F3896}" type="pres">
      <dgm:prSet presAssocID="{54080581-C906-9445-B9C9-739487C4F042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E85FE-B062-884F-97FA-EF0FF517681E}" type="pres">
      <dgm:prSet presAssocID="{54080581-C906-9445-B9C9-739487C4F042}" presName="spComp" presStyleCnt="0"/>
      <dgm:spPr/>
    </dgm:pt>
    <dgm:pt modelId="{14813D8E-A2E2-7149-93A8-9646C72B57C3}" type="pres">
      <dgm:prSet presAssocID="{54080581-C906-9445-B9C9-739487C4F042}" presName="hSp" presStyleCnt="0"/>
      <dgm:spPr/>
    </dgm:pt>
    <dgm:pt modelId="{768A5F31-D821-C84F-8EB6-EDEF2DFE0F18}" type="pres">
      <dgm:prSet presAssocID="{9E7C03EF-7E2D-C945-B5B0-C8644FABFE69}" presName="rectComp" presStyleCnt="0"/>
      <dgm:spPr/>
    </dgm:pt>
    <dgm:pt modelId="{27F67142-D33F-0E4E-AD7C-963B69313C08}" type="pres">
      <dgm:prSet presAssocID="{9E7C03EF-7E2D-C945-B5B0-C8644FABFE69}" presName="bgRect" presStyleLbl="bgShp" presStyleIdx="2" presStyleCnt="5" custScaleX="156886" custLinFactNeighborX="3153"/>
      <dgm:spPr/>
      <dgm:t>
        <a:bodyPr/>
        <a:lstStyle/>
        <a:p>
          <a:endParaRPr lang="en-US"/>
        </a:p>
      </dgm:t>
    </dgm:pt>
    <dgm:pt modelId="{0A2D29DB-AB98-094C-8CA2-B151D97AB515}" type="pres">
      <dgm:prSet presAssocID="{9E7C03EF-7E2D-C945-B5B0-C8644FABFE69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CBE0A-A614-F341-8A67-BF1281A2D8F7}" type="pres">
      <dgm:prSet presAssocID="{9E7C03EF-7E2D-C945-B5B0-C8644FABFE69}" presName="spComp" presStyleCnt="0"/>
      <dgm:spPr/>
    </dgm:pt>
    <dgm:pt modelId="{E250D285-451B-094F-8AB2-BA2A12BD5DDD}" type="pres">
      <dgm:prSet presAssocID="{9E7C03EF-7E2D-C945-B5B0-C8644FABFE69}" presName="hSp" presStyleCnt="0"/>
      <dgm:spPr/>
    </dgm:pt>
    <dgm:pt modelId="{B031049C-271F-AC4D-9DE0-723BFD52B29E}" type="pres">
      <dgm:prSet presAssocID="{70F8F452-46B5-5A47-AEFA-931B5761880D}" presName="rectComp" presStyleCnt="0"/>
      <dgm:spPr/>
    </dgm:pt>
    <dgm:pt modelId="{6BE040A1-9C0C-9642-86E6-E2AD7CE97145}" type="pres">
      <dgm:prSet presAssocID="{70F8F452-46B5-5A47-AEFA-931B5761880D}" presName="bgRect" presStyleLbl="bgShp" presStyleIdx="3" presStyleCnt="5" custScaleX="151416" custLinFactNeighborX="1121" custLinFactNeighborY="0"/>
      <dgm:spPr/>
      <dgm:t>
        <a:bodyPr/>
        <a:lstStyle/>
        <a:p>
          <a:endParaRPr lang="en-US"/>
        </a:p>
      </dgm:t>
    </dgm:pt>
    <dgm:pt modelId="{E2E633DE-5C1A-4940-BBBD-0947C35AFF94}" type="pres">
      <dgm:prSet presAssocID="{70F8F452-46B5-5A47-AEFA-931B5761880D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F0CD1-78FB-F844-8387-07CB5A9B7CF6}" type="pres">
      <dgm:prSet presAssocID="{70F8F452-46B5-5A47-AEFA-931B5761880D}" presName="spComp" presStyleCnt="0"/>
      <dgm:spPr/>
    </dgm:pt>
    <dgm:pt modelId="{3C5F55D3-2B43-D344-AC14-92A0B7C21F05}" type="pres">
      <dgm:prSet presAssocID="{70F8F452-46B5-5A47-AEFA-931B5761880D}" presName="hSp" presStyleCnt="0"/>
      <dgm:spPr/>
    </dgm:pt>
    <dgm:pt modelId="{33035CA9-79F3-7F49-A521-3B04AFECB837}" type="pres">
      <dgm:prSet presAssocID="{90A1B47D-23E8-2F4C-ACFD-6429871C8C18}" presName="rectComp" presStyleCnt="0"/>
      <dgm:spPr/>
    </dgm:pt>
    <dgm:pt modelId="{9C4B06A8-E921-924D-8513-E52B8D13BBAE}" type="pres">
      <dgm:prSet presAssocID="{90A1B47D-23E8-2F4C-ACFD-6429871C8C18}" presName="bgRect" presStyleLbl="bgShp" presStyleIdx="4" presStyleCnt="5" custScaleX="147147" custLinFactNeighborX="1121" custLinFactNeighborY="0"/>
      <dgm:spPr/>
      <dgm:t>
        <a:bodyPr/>
        <a:lstStyle/>
        <a:p>
          <a:endParaRPr lang="en-US"/>
        </a:p>
      </dgm:t>
    </dgm:pt>
    <dgm:pt modelId="{DE6968B2-E567-034E-9C11-C64BB5C26986}" type="pres">
      <dgm:prSet presAssocID="{90A1B47D-23E8-2F4C-ACFD-6429871C8C18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E0BD80-27ED-4C23-B17F-E8F5192BA276}" srcId="{BDCF46DB-92C1-4927-9DC3-300DA8DC72C2}" destId="{96729EC3-1AFF-48C8-B4EC-4F4EB0D49042}" srcOrd="1" destOrd="0" parTransId="{C501D8DC-1DF2-49E5-BB66-1E5C6B369094}" sibTransId="{0500C768-1986-43E5-905C-3D104F0DFAE1}"/>
    <dgm:cxn modelId="{CCB6799B-8403-4967-899B-18CBE711A70E}" type="presOf" srcId="{BDCF46DB-92C1-4927-9DC3-300DA8DC72C2}" destId="{DF933E32-5FF5-49D4-A8BE-34C7D52F23FF}" srcOrd="0" destOrd="0" presId="urn:microsoft.com/office/officeart/2005/8/layout/hierarchy5"/>
    <dgm:cxn modelId="{9936571E-870A-4575-A07C-FEBCE7E85BAF}" type="presOf" srcId="{9FAFD2B0-9575-42F4-9781-A3DFF54A1F40}" destId="{E3BD4859-9C74-455F-B2C7-E35870B31C15}" srcOrd="1" destOrd="0" presId="urn:microsoft.com/office/officeart/2005/8/layout/hierarchy5"/>
    <dgm:cxn modelId="{3F01838B-0ABB-4DF2-BB45-039DD593B1CF}" type="presOf" srcId="{4040A300-B204-CD45-B9B7-22A5DAD8E070}" destId="{57B97CF8-F495-B84C-A811-A039716984B6}" srcOrd="1" destOrd="0" presId="urn:microsoft.com/office/officeart/2005/8/layout/hierarchy5"/>
    <dgm:cxn modelId="{67A0D46D-B4FA-4BFF-A94E-8C37D089B5C5}" type="presOf" srcId="{18146BA9-A5B9-44E9-9841-5470C0546399}" destId="{9E745BE1-6345-4C07-BA84-F7ABA260ED57}" srcOrd="0" destOrd="0" presId="urn:microsoft.com/office/officeart/2005/8/layout/hierarchy5"/>
    <dgm:cxn modelId="{5C9E385C-E8A3-46F5-9723-6C22CE75BF46}" srcId="{02067BA6-B10A-4002-8F59-9F5B73C3E429}" destId="{54512FE9-E24E-4BE9-86C6-E6A4D877FDA5}" srcOrd="0" destOrd="0" parTransId="{9FAFD2B0-9575-42F4-9781-A3DFF54A1F40}" sibTransId="{FF65E060-E19A-451A-868F-6DDDEC5A5A1A}"/>
    <dgm:cxn modelId="{BAD2A448-4545-4EAD-BBE5-93E8F8DF5DFB}" type="presOf" srcId="{18146BA9-A5B9-44E9-9841-5470C0546399}" destId="{E8BB5CBC-2E23-4CF5-A191-BC290163747E}" srcOrd="1" destOrd="0" presId="urn:microsoft.com/office/officeart/2005/8/layout/hierarchy5"/>
    <dgm:cxn modelId="{759A6553-323A-6948-88F7-652709101859}" srcId="{BF6D6053-FFB6-1242-92D2-5430A98707B2}" destId="{90A1B47D-23E8-2F4C-ACFD-6429871C8C18}" srcOrd="5" destOrd="0" parTransId="{9007DF1F-DEE8-CD4B-AB48-47666E5C8B72}" sibTransId="{65A80214-4A4B-BF4B-97B2-7392DB343F11}"/>
    <dgm:cxn modelId="{2CFAA2D7-0580-41CF-9326-449327EB74D9}" type="presOf" srcId="{64151175-FC2C-C941-86FD-303CE7A7A522}" destId="{6941B511-D941-DC44-9ED3-FA8C590D049C}" srcOrd="0" destOrd="0" presId="urn:microsoft.com/office/officeart/2005/8/layout/hierarchy5"/>
    <dgm:cxn modelId="{D8A0ADCB-0EF8-4948-8DB3-E1C5F5F80F2B}" type="presOf" srcId="{A2B44B9D-8A04-034D-A878-07E9BB75A423}" destId="{831B5AC6-525E-C24A-B672-10C5E3423096}" srcOrd="0" destOrd="0" presId="urn:microsoft.com/office/officeart/2005/8/layout/hierarchy5"/>
    <dgm:cxn modelId="{0E7A7650-A543-2E47-B971-B33AA675C942}" srcId="{BFF7EBF2-CDD1-274C-9727-89040567363B}" destId="{797070A4-3980-F24C-9EA8-F85C91CEDBAD}" srcOrd="0" destOrd="0" parTransId="{305D22F1-FD48-A444-8547-DAC226021E39}" sibTransId="{05D15968-F0AD-BB4F-B588-F82AB52C0E3E}"/>
    <dgm:cxn modelId="{C700881F-739D-43C1-8A2E-5BD6EA3F21AA}" type="presOf" srcId="{9E7C03EF-7E2D-C945-B5B0-C8644FABFE69}" destId="{0A2D29DB-AB98-094C-8CA2-B151D97AB515}" srcOrd="1" destOrd="0" presId="urn:microsoft.com/office/officeart/2005/8/layout/hierarchy5"/>
    <dgm:cxn modelId="{15C8C245-4653-4600-AB80-4D9C3A8581FF}" type="presOf" srcId="{DFF29797-9C1F-4D83-8C3F-470380E25DAA}" destId="{4BFB731C-80CE-4D1F-AAB2-0C6DB93C68A3}" srcOrd="1" destOrd="0" presId="urn:microsoft.com/office/officeart/2005/8/layout/hierarchy5"/>
    <dgm:cxn modelId="{49596E50-C0C1-436E-AD0D-539E85A8FD0D}" type="presOf" srcId="{02067BA6-B10A-4002-8F59-9F5B73C3E429}" destId="{56186294-EE83-4002-8323-719A5DE1541D}" srcOrd="0" destOrd="0" presId="urn:microsoft.com/office/officeart/2005/8/layout/hierarchy5"/>
    <dgm:cxn modelId="{4DE2D224-9402-484A-BB33-37E5B066958D}" type="presOf" srcId="{2027D33F-3C7F-47C5-9BEC-34D52E1B44B8}" destId="{68396A57-98A4-4F4B-9395-464C929A34E7}" srcOrd="0" destOrd="0" presId="urn:microsoft.com/office/officeart/2005/8/layout/hierarchy5"/>
    <dgm:cxn modelId="{82111E39-3C4F-A940-8FF9-B28E2ADC88CA}" srcId="{BF6D6053-FFB6-1242-92D2-5430A98707B2}" destId="{B344A352-850A-B242-9EC2-57A3A25D897E}" srcOrd="0" destOrd="0" parTransId="{02710BEF-90F9-7045-BE6A-6BFF5CA565F8}" sibTransId="{A2E55D53-ED8E-1C41-A8A0-082DDDB28A97}"/>
    <dgm:cxn modelId="{E2B1A6C5-4F01-4CCD-A392-C1A28B90E3A2}" type="presOf" srcId="{B344A352-850A-B242-9EC2-57A3A25D897E}" destId="{BEFDEFDF-96F9-F142-9BA3-444D62805721}" srcOrd="0" destOrd="0" presId="urn:microsoft.com/office/officeart/2005/8/layout/hierarchy5"/>
    <dgm:cxn modelId="{E14CAD17-2182-1345-AEE1-2B99BDC4A0F5}" srcId="{BF6D6053-FFB6-1242-92D2-5430A98707B2}" destId="{70F8F452-46B5-5A47-AEFA-931B5761880D}" srcOrd="4" destOrd="0" parTransId="{DB5E08E8-C444-DA4A-A133-D18EED474E7D}" sibTransId="{6671ADA0-C50A-6141-A6AA-1637ACECD9F2}"/>
    <dgm:cxn modelId="{40406CFD-5EB9-4701-B06C-D5AA5B872167}" srcId="{BDCF46DB-92C1-4927-9DC3-300DA8DC72C2}" destId="{742A340D-6B1D-4211-AD42-88C27F7A480E}" srcOrd="0" destOrd="0" parTransId="{2027D33F-3C7F-47C5-9BEC-34D52E1B44B8}" sibTransId="{1539D7AC-A792-40D9-B3E0-6D89724B2FD6}"/>
    <dgm:cxn modelId="{0F5DA25D-D097-4E5E-B9FB-DFFC9E527724}" type="presOf" srcId="{9E7C03EF-7E2D-C945-B5B0-C8644FABFE69}" destId="{27F67142-D33F-0E4E-AD7C-963B69313C08}" srcOrd="0" destOrd="0" presId="urn:microsoft.com/office/officeart/2005/8/layout/hierarchy5"/>
    <dgm:cxn modelId="{DF528A20-CB15-4307-BAFA-A9B9B8B56478}" type="presOf" srcId="{70F8F452-46B5-5A47-AEFA-931B5761880D}" destId="{6BE040A1-9C0C-9642-86E6-E2AD7CE97145}" srcOrd="0" destOrd="0" presId="urn:microsoft.com/office/officeart/2005/8/layout/hierarchy5"/>
    <dgm:cxn modelId="{4845AADB-7C6C-43C3-B4DD-4152DABB54B1}" type="presOf" srcId="{90A1B47D-23E8-2F4C-ACFD-6429871C8C18}" destId="{9C4B06A8-E921-924D-8513-E52B8D13BBAE}" srcOrd="0" destOrd="0" presId="urn:microsoft.com/office/officeart/2005/8/layout/hierarchy5"/>
    <dgm:cxn modelId="{3074E104-C430-4801-993A-4A36502FB680}" type="presOf" srcId="{9FAFD2B0-9575-42F4-9781-A3DFF54A1F40}" destId="{FAE033F2-21F8-479F-8D6E-73AEC5F88AB0}" srcOrd="0" destOrd="0" presId="urn:microsoft.com/office/officeart/2005/8/layout/hierarchy5"/>
    <dgm:cxn modelId="{D2286EA6-0DBB-405D-BAB5-F3F0629BE24A}" srcId="{A2B44B9D-8A04-034D-A878-07E9BB75A423}" destId="{02067BA6-B10A-4002-8F59-9F5B73C3E429}" srcOrd="0" destOrd="0" parTransId="{18146BA9-A5B9-44E9-9841-5470C0546399}" sibTransId="{2E0E6E65-51A6-499A-9E0B-15BB92A9665A}"/>
    <dgm:cxn modelId="{52DF2B37-8CF7-41EA-B837-A3D74ACF55AA}" type="presOf" srcId="{0F06689A-F290-40AA-96AE-5638E42ACEC0}" destId="{84A7EC6F-4372-4AAA-A507-AA43CA68E6D4}" srcOrd="0" destOrd="0" presId="urn:microsoft.com/office/officeart/2005/8/layout/hierarchy5"/>
    <dgm:cxn modelId="{8BFF4AF8-6D33-464E-95DE-BD716832A99D}" type="presOf" srcId="{64151175-FC2C-C941-86FD-303CE7A7A522}" destId="{65B31724-8EBF-7248-9A8F-117108961377}" srcOrd="1" destOrd="0" presId="urn:microsoft.com/office/officeart/2005/8/layout/hierarchy5"/>
    <dgm:cxn modelId="{5B38EFEE-9D90-4E9B-A55B-68CA668A2042}" type="presOf" srcId="{BF6D6053-FFB6-1242-92D2-5430A98707B2}" destId="{71545498-3637-974C-B62B-B51DDB0B924B}" srcOrd="0" destOrd="0" presId="urn:microsoft.com/office/officeart/2005/8/layout/hierarchy5"/>
    <dgm:cxn modelId="{C57D52A9-0655-406F-A5CE-2B0A3B2D346F}" type="presOf" srcId="{305D22F1-FD48-A444-8547-DAC226021E39}" destId="{80C0EDFE-E85D-1943-BF87-242AC585C337}" srcOrd="0" destOrd="0" presId="urn:microsoft.com/office/officeart/2005/8/layout/hierarchy5"/>
    <dgm:cxn modelId="{BB7C2112-FD09-4714-90AC-DCA19422C0C4}" type="presOf" srcId="{93FF66A3-1E6F-BF48-81F4-4C6AF57A7325}" destId="{134AB565-1FCF-6543-B0C9-F7DF0DBE613C}" srcOrd="0" destOrd="0" presId="urn:microsoft.com/office/officeart/2005/8/layout/hierarchy5"/>
    <dgm:cxn modelId="{A7AFCD9D-1702-4B97-8E21-C8360A1AC566}" type="presOf" srcId="{DFF29797-9C1F-4D83-8C3F-470380E25DAA}" destId="{C451087B-5FA9-4EF7-B7FB-2F30124CCFDA}" srcOrd="0" destOrd="0" presId="urn:microsoft.com/office/officeart/2005/8/layout/hierarchy5"/>
    <dgm:cxn modelId="{A480AFBA-EEF7-4479-A8DA-1429E294E90E}" type="presOf" srcId="{2027D33F-3C7F-47C5-9BEC-34D52E1B44B8}" destId="{0843DAF5-7E70-428A-ACF9-B68CCF6AC36E}" srcOrd="1" destOrd="0" presId="urn:microsoft.com/office/officeart/2005/8/layout/hierarchy5"/>
    <dgm:cxn modelId="{67F36CDD-6B58-4FE6-96ED-6641D6A06968}" type="presOf" srcId="{BFF7EBF2-CDD1-274C-9727-89040567363B}" destId="{25BA03F8-10D2-F642-B519-D48BCC4D86F6}" srcOrd="0" destOrd="0" presId="urn:microsoft.com/office/officeart/2005/8/layout/hierarchy5"/>
    <dgm:cxn modelId="{F06B0C86-64B3-4023-804E-9FAC8E21328C}" type="presOf" srcId="{B8EB6126-53F4-EF4D-A99B-9612B6F0EE43}" destId="{4C8B351A-B465-5C4D-9B6C-1587DB88BDFC}" srcOrd="1" destOrd="0" presId="urn:microsoft.com/office/officeart/2005/8/layout/hierarchy5"/>
    <dgm:cxn modelId="{A9FC878C-BE99-4EBF-A1FE-96C778F3CC76}" type="presOf" srcId="{70F8F452-46B5-5A47-AEFA-931B5761880D}" destId="{E2E633DE-5C1A-4940-BBBD-0947C35AFF94}" srcOrd="1" destOrd="0" presId="urn:microsoft.com/office/officeart/2005/8/layout/hierarchy5"/>
    <dgm:cxn modelId="{8AFECD70-1DF6-4EC5-8344-DF919855E101}" type="presOf" srcId="{54512FE9-E24E-4BE9-86C6-E6A4D877FDA5}" destId="{1A581139-6DCA-4200-BF99-E472B490C01A}" srcOrd="0" destOrd="0" presId="urn:microsoft.com/office/officeart/2005/8/layout/hierarchy5"/>
    <dgm:cxn modelId="{E5FE69FC-E8B9-7843-83CF-701822A8DF14}" srcId="{BF6D6053-FFB6-1242-92D2-5430A98707B2}" destId="{9E7C03EF-7E2D-C945-B5B0-C8644FABFE69}" srcOrd="3" destOrd="0" parTransId="{36B5D560-D6AA-EB4A-B074-96D2F8419063}" sibTransId="{A10ACA9D-65E4-4249-B6C1-526F1DDDEC15}"/>
    <dgm:cxn modelId="{FB6D6997-2AF8-491D-AA52-270F9C5BD562}" type="presOf" srcId="{4DC22FFE-5BD4-457C-ACC7-E39CA8572C65}" destId="{124F5788-0C4D-43ED-9802-2D8E3407ED16}" srcOrd="1" destOrd="0" presId="urn:microsoft.com/office/officeart/2005/8/layout/hierarchy5"/>
    <dgm:cxn modelId="{55AD4D10-D727-4A78-AF63-259E884ED0CA}" type="presOf" srcId="{9FA72616-2963-594E-83A5-1A478C890E35}" destId="{7C2BDEC8-1450-AE4E-86FE-D2BC31F47D95}" srcOrd="0" destOrd="0" presId="urn:microsoft.com/office/officeart/2005/8/layout/hierarchy5"/>
    <dgm:cxn modelId="{432FBA3B-F17A-4ACC-95A8-D1FD8755049B}" type="presOf" srcId="{C501D8DC-1DF2-49E5-BB66-1E5C6B369094}" destId="{39F0D65D-8555-4117-83FB-FE5763578CFF}" srcOrd="0" destOrd="0" presId="urn:microsoft.com/office/officeart/2005/8/layout/hierarchy5"/>
    <dgm:cxn modelId="{76B330A7-C0DF-45E3-8865-905B630FE4CF}" type="presOf" srcId="{90A1B47D-23E8-2F4C-ACFD-6429871C8C18}" destId="{DE6968B2-E567-034E-9C11-C64BB5C26986}" srcOrd="1" destOrd="0" presId="urn:microsoft.com/office/officeart/2005/8/layout/hierarchy5"/>
    <dgm:cxn modelId="{CD657655-7EDB-462C-9C0D-7F17B910AE1D}" type="presOf" srcId="{742A340D-6B1D-4211-AD42-88C27F7A480E}" destId="{C62E33D3-0227-4BDF-987B-16BE7A1A3247}" srcOrd="0" destOrd="0" presId="urn:microsoft.com/office/officeart/2005/8/layout/hierarchy5"/>
    <dgm:cxn modelId="{5AA40CD2-245C-44E6-BD17-C2B8381D8CA6}" type="presOf" srcId="{4040A300-B204-CD45-B9B7-22A5DAD8E070}" destId="{B73CDFC0-0922-9844-BB3A-45A1929107CF}" srcOrd="0" destOrd="0" presId="urn:microsoft.com/office/officeart/2005/8/layout/hierarchy5"/>
    <dgm:cxn modelId="{CAECE322-1371-429D-A52B-0DA1AA2082FC}" type="presOf" srcId="{B8EB6126-53F4-EF4D-A99B-9612B6F0EE43}" destId="{3548DAAA-CF7D-1744-BE80-5BC67D9ED6FF}" srcOrd="0" destOrd="0" presId="urn:microsoft.com/office/officeart/2005/8/layout/hierarchy5"/>
    <dgm:cxn modelId="{8C087B32-0576-0548-BBAE-946B071EE711}" srcId="{B344A352-850A-B242-9EC2-57A3A25D897E}" destId="{93FF66A3-1E6F-BF48-81F4-4C6AF57A7325}" srcOrd="0" destOrd="0" parTransId="{B8EB6126-53F4-EF4D-A99B-9612B6F0EE43}" sibTransId="{7E1CA317-2824-D94A-894D-66BCE2E9FC84}"/>
    <dgm:cxn modelId="{769FF3B5-01CC-4F4B-BE50-78F2A44F5809}" srcId="{BF6D6053-FFB6-1242-92D2-5430A98707B2}" destId="{4040A300-B204-CD45-B9B7-22A5DAD8E070}" srcOrd="1" destOrd="0" parTransId="{94265CB3-B7BA-414E-B4CF-CEA54FB1C871}" sibTransId="{CAF25602-A626-AA47-BFDF-2B313254A8C2}"/>
    <dgm:cxn modelId="{FB93175C-81C8-499D-A3B3-570F84A7E228}" type="presOf" srcId="{C501D8DC-1DF2-49E5-BB66-1E5C6B369094}" destId="{DEF245FC-76AD-46B2-95F8-4666A97494E4}" srcOrd="1" destOrd="0" presId="urn:microsoft.com/office/officeart/2005/8/layout/hierarchy5"/>
    <dgm:cxn modelId="{1F87894F-9AF9-D342-A079-9633ECB03618}" srcId="{A2B44B9D-8A04-034D-A878-07E9BB75A423}" destId="{BFF7EBF2-CDD1-274C-9727-89040567363B}" srcOrd="1" destOrd="0" parTransId="{64151175-FC2C-C941-86FD-303CE7A7A522}" sibTransId="{AF52769C-8E07-E04A-B753-ACCB894FBCFA}"/>
    <dgm:cxn modelId="{B26272C4-1718-D04F-8EA3-3E9720D901A1}" srcId="{BF6D6053-FFB6-1242-92D2-5430A98707B2}" destId="{54080581-C906-9445-B9C9-739487C4F042}" srcOrd="2" destOrd="0" parTransId="{73425854-B7F1-9343-8167-5BCA6A4B44C2}" sibTransId="{4020B452-73D7-C643-8F37-9F6301A4ECD5}"/>
    <dgm:cxn modelId="{2359646A-777E-4E06-A2D4-CAEC54875F78}" type="presOf" srcId="{9FA72616-2963-594E-83A5-1A478C890E35}" destId="{8159BAD0-6809-7343-83D8-F8885DD585CF}" srcOrd="1" destOrd="0" presId="urn:microsoft.com/office/officeart/2005/8/layout/hierarchy5"/>
    <dgm:cxn modelId="{72C88EBC-B741-4B2C-8C30-1AA66B39435F}" type="presOf" srcId="{54080581-C906-9445-B9C9-739487C4F042}" destId="{5CCBBDFF-0D56-7E4D-9014-3786D841061C}" srcOrd="0" destOrd="0" presId="urn:microsoft.com/office/officeart/2005/8/layout/hierarchy5"/>
    <dgm:cxn modelId="{E28D2D13-C3D0-4261-BC78-1D600386DE33}" srcId="{93FF66A3-1E6F-BF48-81F4-4C6AF57A7325}" destId="{0F06689A-F290-40AA-96AE-5638E42ACEC0}" srcOrd="0" destOrd="0" parTransId="{DFF29797-9C1F-4D83-8C3F-470380E25DAA}" sibTransId="{1556B77D-374B-46FD-903B-78736A88BCFE}"/>
    <dgm:cxn modelId="{C59FC436-EDE2-4E8E-9DC7-252E36DC0455}" type="presOf" srcId="{4DC22FFE-5BD4-457C-ACC7-E39CA8572C65}" destId="{10F50E9D-F8AB-4948-82A2-68FE3437F21F}" srcOrd="0" destOrd="0" presId="urn:microsoft.com/office/officeart/2005/8/layout/hierarchy5"/>
    <dgm:cxn modelId="{64E2B3DF-5DE0-4D01-9E24-C051054B1890}" type="presOf" srcId="{797070A4-3980-F24C-9EA8-F85C91CEDBAD}" destId="{8DF5E03D-CC29-6E48-9A74-ABCB3BA37D93}" srcOrd="0" destOrd="0" presId="urn:microsoft.com/office/officeart/2005/8/layout/hierarchy5"/>
    <dgm:cxn modelId="{E057301A-6600-498C-9646-B8F2B59ADC31}" srcId="{0F06689A-F290-40AA-96AE-5638E42ACEC0}" destId="{BDCF46DB-92C1-4927-9DC3-300DA8DC72C2}" srcOrd="0" destOrd="0" parTransId="{4DC22FFE-5BD4-457C-ACC7-E39CA8572C65}" sibTransId="{2EE7FABE-BD4D-4FCE-88E7-CEA37E2777DE}"/>
    <dgm:cxn modelId="{942985B8-AACE-4AEA-A7B8-6A5EED14717E}" type="presOf" srcId="{96729EC3-1AFF-48C8-B4EC-4F4EB0D49042}" destId="{5CD80458-C1CD-45F0-9DF8-1C3A8BD76918}" srcOrd="0" destOrd="0" presId="urn:microsoft.com/office/officeart/2005/8/layout/hierarchy5"/>
    <dgm:cxn modelId="{DF995103-7882-490E-B268-0182C6F4CFBC}" type="presOf" srcId="{54080581-C906-9445-B9C9-739487C4F042}" destId="{2A067FF1-0F5C-2548-905F-72F91F6F3896}" srcOrd="1" destOrd="0" presId="urn:microsoft.com/office/officeart/2005/8/layout/hierarchy5"/>
    <dgm:cxn modelId="{FC65D9C3-7E42-4156-BFE9-E5DD9CD6B5AA}" type="presOf" srcId="{305D22F1-FD48-A444-8547-DAC226021E39}" destId="{9A092A49-20B3-344D-A3FE-A9EBCFCE5BC4}" srcOrd="1" destOrd="0" presId="urn:microsoft.com/office/officeart/2005/8/layout/hierarchy5"/>
    <dgm:cxn modelId="{CED4B86D-E3D7-794A-B27A-0E31732E1A5F}" srcId="{93FF66A3-1E6F-BF48-81F4-4C6AF57A7325}" destId="{A2B44B9D-8A04-034D-A878-07E9BB75A423}" srcOrd="1" destOrd="0" parTransId="{9FA72616-2963-594E-83A5-1A478C890E35}" sibTransId="{5F48EC45-C29C-B442-94C7-3AFD1F9F66AE}"/>
    <dgm:cxn modelId="{1DAAFC91-CFA3-44CD-B987-42F32984C7EA}" type="presParOf" srcId="{71545498-3637-974C-B62B-B51DDB0B924B}" destId="{7E6D5332-663A-FB4E-A207-C6B8F574F62B}" srcOrd="0" destOrd="0" presId="urn:microsoft.com/office/officeart/2005/8/layout/hierarchy5"/>
    <dgm:cxn modelId="{35F68CDC-A84D-45F4-8444-99EB273F5E57}" type="presParOf" srcId="{7E6D5332-663A-FB4E-A207-C6B8F574F62B}" destId="{18711435-7738-1D4C-8FF2-3FD19C8FEECF}" srcOrd="0" destOrd="0" presId="urn:microsoft.com/office/officeart/2005/8/layout/hierarchy5"/>
    <dgm:cxn modelId="{11DC276B-8F5D-4A1A-9EB2-A917B04202FD}" type="presParOf" srcId="{7E6D5332-663A-FB4E-A207-C6B8F574F62B}" destId="{69D71FCC-4836-4B4F-B344-49A283D8342D}" srcOrd="1" destOrd="0" presId="urn:microsoft.com/office/officeart/2005/8/layout/hierarchy5"/>
    <dgm:cxn modelId="{9062EB58-0493-4665-9146-1B82394A0044}" type="presParOf" srcId="{69D71FCC-4836-4B4F-B344-49A283D8342D}" destId="{9BF5E801-07BF-CC48-A963-5C6972762403}" srcOrd="0" destOrd="0" presId="urn:microsoft.com/office/officeart/2005/8/layout/hierarchy5"/>
    <dgm:cxn modelId="{C3BA6CE7-A848-43EF-B500-CC100F97477D}" type="presParOf" srcId="{9BF5E801-07BF-CC48-A963-5C6972762403}" destId="{BEFDEFDF-96F9-F142-9BA3-444D62805721}" srcOrd="0" destOrd="0" presId="urn:microsoft.com/office/officeart/2005/8/layout/hierarchy5"/>
    <dgm:cxn modelId="{F347C937-5718-44F3-B607-9003D316DA8F}" type="presParOf" srcId="{9BF5E801-07BF-CC48-A963-5C6972762403}" destId="{7416E3BD-825D-AE49-A680-F2AD29506FA2}" srcOrd="1" destOrd="0" presId="urn:microsoft.com/office/officeart/2005/8/layout/hierarchy5"/>
    <dgm:cxn modelId="{ECA794D6-7F39-4744-B01D-356815D6297C}" type="presParOf" srcId="{7416E3BD-825D-AE49-A680-F2AD29506FA2}" destId="{3548DAAA-CF7D-1744-BE80-5BC67D9ED6FF}" srcOrd="0" destOrd="0" presId="urn:microsoft.com/office/officeart/2005/8/layout/hierarchy5"/>
    <dgm:cxn modelId="{ED055E78-4593-40A7-B7F5-6EFF12C53320}" type="presParOf" srcId="{3548DAAA-CF7D-1744-BE80-5BC67D9ED6FF}" destId="{4C8B351A-B465-5C4D-9B6C-1587DB88BDFC}" srcOrd="0" destOrd="0" presId="urn:microsoft.com/office/officeart/2005/8/layout/hierarchy5"/>
    <dgm:cxn modelId="{49046590-E047-4CD8-B01D-2912BFD67549}" type="presParOf" srcId="{7416E3BD-825D-AE49-A680-F2AD29506FA2}" destId="{3CB814FF-962A-5149-8CE8-4F59AEBEF469}" srcOrd="1" destOrd="0" presId="urn:microsoft.com/office/officeart/2005/8/layout/hierarchy5"/>
    <dgm:cxn modelId="{54145047-0488-428D-BFFE-6D45E8DC242A}" type="presParOf" srcId="{3CB814FF-962A-5149-8CE8-4F59AEBEF469}" destId="{134AB565-1FCF-6543-B0C9-F7DF0DBE613C}" srcOrd="0" destOrd="0" presId="urn:microsoft.com/office/officeart/2005/8/layout/hierarchy5"/>
    <dgm:cxn modelId="{288C7150-E64E-4F61-8C28-6B795D80AAFF}" type="presParOf" srcId="{3CB814FF-962A-5149-8CE8-4F59AEBEF469}" destId="{ECF2528C-FD20-8E48-B360-38663126D84E}" srcOrd="1" destOrd="0" presId="urn:microsoft.com/office/officeart/2005/8/layout/hierarchy5"/>
    <dgm:cxn modelId="{1F1A53D5-589F-44F4-A2F8-36E237E9E965}" type="presParOf" srcId="{ECF2528C-FD20-8E48-B360-38663126D84E}" destId="{C451087B-5FA9-4EF7-B7FB-2F30124CCFDA}" srcOrd="0" destOrd="0" presId="urn:microsoft.com/office/officeart/2005/8/layout/hierarchy5"/>
    <dgm:cxn modelId="{BFDD7AD1-3783-4C63-A149-0CFEEAF405E9}" type="presParOf" srcId="{C451087B-5FA9-4EF7-B7FB-2F30124CCFDA}" destId="{4BFB731C-80CE-4D1F-AAB2-0C6DB93C68A3}" srcOrd="0" destOrd="0" presId="urn:microsoft.com/office/officeart/2005/8/layout/hierarchy5"/>
    <dgm:cxn modelId="{9CA13F8B-7AFB-4674-AEC9-BC855BA44B07}" type="presParOf" srcId="{ECF2528C-FD20-8E48-B360-38663126D84E}" destId="{B3D4108E-DDE5-410C-AF6E-4387EA059EC7}" srcOrd="1" destOrd="0" presId="urn:microsoft.com/office/officeart/2005/8/layout/hierarchy5"/>
    <dgm:cxn modelId="{4E81ABCF-7400-4F1C-906D-988689F6DF39}" type="presParOf" srcId="{B3D4108E-DDE5-410C-AF6E-4387EA059EC7}" destId="{84A7EC6F-4372-4AAA-A507-AA43CA68E6D4}" srcOrd="0" destOrd="0" presId="urn:microsoft.com/office/officeart/2005/8/layout/hierarchy5"/>
    <dgm:cxn modelId="{42322A43-C7CC-4623-A7D9-F968B8B1F555}" type="presParOf" srcId="{B3D4108E-DDE5-410C-AF6E-4387EA059EC7}" destId="{B1447D1C-19F2-426D-AC8A-58DFC7187C2F}" srcOrd="1" destOrd="0" presId="urn:microsoft.com/office/officeart/2005/8/layout/hierarchy5"/>
    <dgm:cxn modelId="{F874C189-BF83-4491-ADCB-01CB9CDBE41C}" type="presParOf" srcId="{B1447D1C-19F2-426D-AC8A-58DFC7187C2F}" destId="{10F50E9D-F8AB-4948-82A2-68FE3437F21F}" srcOrd="0" destOrd="0" presId="urn:microsoft.com/office/officeart/2005/8/layout/hierarchy5"/>
    <dgm:cxn modelId="{B542B421-EB3E-4549-BDF5-8DA56EF0F2A9}" type="presParOf" srcId="{10F50E9D-F8AB-4948-82A2-68FE3437F21F}" destId="{124F5788-0C4D-43ED-9802-2D8E3407ED16}" srcOrd="0" destOrd="0" presId="urn:microsoft.com/office/officeart/2005/8/layout/hierarchy5"/>
    <dgm:cxn modelId="{C6EFBB03-3E36-4A91-AAD3-C923031B30BF}" type="presParOf" srcId="{B1447D1C-19F2-426D-AC8A-58DFC7187C2F}" destId="{48BEE7BE-AB46-4CD4-BAC6-5D811FF254A4}" srcOrd="1" destOrd="0" presId="urn:microsoft.com/office/officeart/2005/8/layout/hierarchy5"/>
    <dgm:cxn modelId="{6C255842-3433-4FF7-9B37-32F7BCEABF96}" type="presParOf" srcId="{48BEE7BE-AB46-4CD4-BAC6-5D811FF254A4}" destId="{DF933E32-5FF5-49D4-A8BE-34C7D52F23FF}" srcOrd="0" destOrd="0" presId="urn:microsoft.com/office/officeart/2005/8/layout/hierarchy5"/>
    <dgm:cxn modelId="{6A435011-D81E-45A9-BFF4-54B3CEDE322D}" type="presParOf" srcId="{48BEE7BE-AB46-4CD4-BAC6-5D811FF254A4}" destId="{AA19758C-EC8C-45A1-B560-E9F52D5866CC}" srcOrd="1" destOrd="0" presId="urn:microsoft.com/office/officeart/2005/8/layout/hierarchy5"/>
    <dgm:cxn modelId="{0300A7D7-F6BC-4629-BF0E-7213BCF3ED18}" type="presParOf" srcId="{AA19758C-EC8C-45A1-B560-E9F52D5866CC}" destId="{68396A57-98A4-4F4B-9395-464C929A34E7}" srcOrd="0" destOrd="0" presId="urn:microsoft.com/office/officeart/2005/8/layout/hierarchy5"/>
    <dgm:cxn modelId="{BA1F9C96-E74B-44D0-9CA3-6CDA5E907F9D}" type="presParOf" srcId="{68396A57-98A4-4F4B-9395-464C929A34E7}" destId="{0843DAF5-7E70-428A-ACF9-B68CCF6AC36E}" srcOrd="0" destOrd="0" presId="urn:microsoft.com/office/officeart/2005/8/layout/hierarchy5"/>
    <dgm:cxn modelId="{2B3C28DC-4CD2-4DD5-ACA8-44813F32C420}" type="presParOf" srcId="{AA19758C-EC8C-45A1-B560-E9F52D5866CC}" destId="{AEF3C1D6-35BD-4BA7-A47A-7B0628072273}" srcOrd="1" destOrd="0" presId="urn:microsoft.com/office/officeart/2005/8/layout/hierarchy5"/>
    <dgm:cxn modelId="{DA3F33B5-D6EC-47BB-86FC-0CB4F4442192}" type="presParOf" srcId="{AEF3C1D6-35BD-4BA7-A47A-7B0628072273}" destId="{C62E33D3-0227-4BDF-987B-16BE7A1A3247}" srcOrd="0" destOrd="0" presId="urn:microsoft.com/office/officeart/2005/8/layout/hierarchy5"/>
    <dgm:cxn modelId="{BACE0C52-4354-4116-B236-346173B24099}" type="presParOf" srcId="{AEF3C1D6-35BD-4BA7-A47A-7B0628072273}" destId="{26210D87-304C-456D-9345-E5DA91CAE47C}" srcOrd="1" destOrd="0" presId="urn:microsoft.com/office/officeart/2005/8/layout/hierarchy5"/>
    <dgm:cxn modelId="{88420B72-2F29-42C5-9887-9D0D015D1C2B}" type="presParOf" srcId="{AA19758C-EC8C-45A1-B560-E9F52D5866CC}" destId="{39F0D65D-8555-4117-83FB-FE5763578CFF}" srcOrd="2" destOrd="0" presId="urn:microsoft.com/office/officeart/2005/8/layout/hierarchy5"/>
    <dgm:cxn modelId="{C0CCDE5E-2BFA-4543-AD95-CCF3CAD93347}" type="presParOf" srcId="{39F0D65D-8555-4117-83FB-FE5763578CFF}" destId="{DEF245FC-76AD-46B2-95F8-4666A97494E4}" srcOrd="0" destOrd="0" presId="urn:microsoft.com/office/officeart/2005/8/layout/hierarchy5"/>
    <dgm:cxn modelId="{4A2FB072-BAE8-44FE-927F-54B3C13E4D5F}" type="presParOf" srcId="{AA19758C-EC8C-45A1-B560-E9F52D5866CC}" destId="{E9CD1567-8A02-4D1C-87C0-78A22C18C769}" srcOrd="3" destOrd="0" presId="urn:microsoft.com/office/officeart/2005/8/layout/hierarchy5"/>
    <dgm:cxn modelId="{76A8B8FF-3F2C-4671-A1DC-03760B4D22E3}" type="presParOf" srcId="{E9CD1567-8A02-4D1C-87C0-78A22C18C769}" destId="{5CD80458-C1CD-45F0-9DF8-1C3A8BD76918}" srcOrd="0" destOrd="0" presId="urn:microsoft.com/office/officeart/2005/8/layout/hierarchy5"/>
    <dgm:cxn modelId="{A5999FEC-6A04-4D2E-A9C3-35C42133C5D1}" type="presParOf" srcId="{E9CD1567-8A02-4D1C-87C0-78A22C18C769}" destId="{9D4AEBD8-8AC0-46FB-BB04-9FA8B92EEA54}" srcOrd="1" destOrd="0" presId="urn:microsoft.com/office/officeart/2005/8/layout/hierarchy5"/>
    <dgm:cxn modelId="{96B9E2EA-52A9-4658-A2DE-CFD614E82CD2}" type="presParOf" srcId="{ECF2528C-FD20-8E48-B360-38663126D84E}" destId="{7C2BDEC8-1450-AE4E-86FE-D2BC31F47D95}" srcOrd="2" destOrd="0" presId="urn:microsoft.com/office/officeart/2005/8/layout/hierarchy5"/>
    <dgm:cxn modelId="{B36B9947-2DF9-4852-BE75-1F726F2114DB}" type="presParOf" srcId="{7C2BDEC8-1450-AE4E-86FE-D2BC31F47D95}" destId="{8159BAD0-6809-7343-83D8-F8885DD585CF}" srcOrd="0" destOrd="0" presId="urn:microsoft.com/office/officeart/2005/8/layout/hierarchy5"/>
    <dgm:cxn modelId="{3E07620B-2E71-4074-A928-358A632DEC22}" type="presParOf" srcId="{ECF2528C-FD20-8E48-B360-38663126D84E}" destId="{5960B8A8-3EB7-064B-BAAD-6D32EEACBA59}" srcOrd="3" destOrd="0" presId="urn:microsoft.com/office/officeart/2005/8/layout/hierarchy5"/>
    <dgm:cxn modelId="{98A13002-3A98-4669-99E5-AABA43C06CA0}" type="presParOf" srcId="{5960B8A8-3EB7-064B-BAAD-6D32EEACBA59}" destId="{831B5AC6-525E-C24A-B672-10C5E3423096}" srcOrd="0" destOrd="0" presId="urn:microsoft.com/office/officeart/2005/8/layout/hierarchy5"/>
    <dgm:cxn modelId="{41F3A4FA-9A27-47CF-8F64-CE119A3A35FB}" type="presParOf" srcId="{5960B8A8-3EB7-064B-BAAD-6D32EEACBA59}" destId="{D7F68F87-1181-D348-BA31-3E230DCE029D}" srcOrd="1" destOrd="0" presId="urn:microsoft.com/office/officeart/2005/8/layout/hierarchy5"/>
    <dgm:cxn modelId="{BADEF4DE-5BD6-49B5-9561-59CEDB83E6FA}" type="presParOf" srcId="{D7F68F87-1181-D348-BA31-3E230DCE029D}" destId="{9E745BE1-6345-4C07-BA84-F7ABA260ED57}" srcOrd="0" destOrd="0" presId="urn:microsoft.com/office/officeart/2005/8/layout/hierarchy5"/>
    <dgm:cxn modelId="{B47CDBD8-DA67-494E-A00E-1F11ABD8D089}" type="presParOf" srcId="{9E745BE1-6345-4C07-BA84-F7ABA260ED57}" destId="{E8BB5CBC-2E23-4CF5-A191-BC290163747E}" srcOrd="0" destOrd="0" presId="urn:microsoft.com/office/officeart/2005/8/layout/hierarchy5"/>
    <dgm:cxn modelId="{0EA4B2D3-51B1-4BF0-B6D8-9937254EF784}" type="presParOf" srcId="{D7F68F87-1181-D348-BA31-3E230DCE029D}" destId="{000455A8-07F4-43AF-8A71-470153898B1E}" srcOrd="1" destOrd="0" presId="urn:microsoft.com/office/officeart/2005/8/layout/hierarchy5"/>
    <dgm:cxn modelId="{F473FB82-29C2-4DD5-BE20-EC7FA164B955}" type="presParOf" srcId="{000455A8-07F4-43AF-8A71-470153898B1E}" destId="{56186294-EE83-4002-8323-719A5DE1541D}" srcOrd="0" destOrd="0" presId="urn:microsoft.com/office/officeart/2005/8/layout/hierarchy5"/>
    <dgm:cxn modelId="{F2559533-243D-471F-8388-AC48570BA3CF}" type="presParOf" srcId="{000455A8-07F4-43AF-8A71-470153898B1E}" destId="{C22F3475-957F-4F41-B8E9-65FC3505AC9F}" srcOrd="1" destOrd="0" presId="urn:microsoft.com/office/officeart/2005/8/layout/hierarchy5"/>
    <dgm:cxn modelId="{413ED486-E955-4B6D-BFE6-05356B7F4DC1}" type="presParOf" srcId="{C22F3475-957F-4F41-B8E9-65FC3505AC9F}" destId="{FAE033F2-21F8-479F-8D6E-73AEC5F88AB0}" srcOrd="0" destOrd="0" presId="urn:microsoft.com/office/officeart/2005/8/layout/hierarchy5"/>
    <dgm:cxn modelId="{CC06BF54-EDBA-4E0B-B1BE-AA2B218CE37E}" type="presParOf" srcId="{FAE033F2-21F8-479F-8D6E-73AEC5F88AB0}" destId="{E3BD4859-9C74-455F-B2C7-E35870B31C15}" srcOrd="0" destOrd="0" presId="urn:microsoft.com/office/officeart/2005/8/layout/hierarchy5"/>
    <dgm:cxn modelId="{988EC689-A1A9-4891-98FF-D0E296F5393A}" type="presParOf" srcId="{C22F3475-957F-4F41-B8E9-65FC3505AC9F}" destId="{CF60F4FC-3006-4413-8CD6-5655307F7403}" srcOrd="1" destOrd="0" presId="urn:microsoft.com/office/officeart/2005/8/layout/hierarchy5"/>
    <dgm:cxn modelId="{58C33113-7709-4B96-9DFB-73D5B2F8B81C}" type="presParOf" srcId="{CF60F4FC-3006-4413-8CD6-5655307F7403}" destId="{1A581139-6DCA-4200-BF99-E472B490C01A}" srcOrd="0" destOrd="0" presId="urn:microsoft.com/office/officeart/2005/8/layout/hierarchy5"/>
    <dgm:cxn modelId="{41637A45-6757-4095-A4B1-D924696696BC}" type="presParOf" srcId="{CF60F4FC-3006-4413-8CD6-5655307F7403}" destId="{77BA0EE2-C5F0-4907-894E-85340723C502}" srcOrd="1" destOrd="0" presId="urn:microsoft.com/office/officeart/2005/8/layout/hierarchy5"/>
    <dgm:cxn modelId="{725C34D3-3173-41CC-A7B6-295A0DF28AD1}" type="presParOf" srcId="{D7F68F87-1181-D348-BA31-3E230DCE029D}" destId="{6941B511-D941-DC44-9ED3-FA8C590D049C}" srcOrd="2" destOrd="0" presId="urn:microsoft.com/office/officeart/2005/8/layout/hierarchy5"/>
    <dgm:cxn modelId="{71FA5610-F093-492A-9ADA-586B0E1E51B3}" type="presParOf" srcId="{6941B511-D941-DC44-9ED3-FA8C590D049C}" destId="{65B31724-8EBF-7248-9A8F-117108961377}" srcOrd="0" destOrd="0" presId="urn:microsoft.com/office/officeart/2005/8/layout/hierarchy5"/>
    <dgm:cxn modelId="{F13D5C13-CD75-4F89-B2A4-18A4544977D2}" type="presParOf" srcId="{D7F68F87-1181-D348-BA31-3E230DCE029D}" destId="{0F59E6BE-06B8-5D4F-A9DC-65C90C9C637C}" srcOrd="3" destOrd="0" presId="urn:microsoft.com/office/officeart/2005/8/layout/hierarchy5"/>
    <dgm:cxn modelId="{9D2801A3-16E0-4545-ADC3-26D3EA090B78}" type="presParOf" srcId="{0F59E6BE-06B8-5D4F-A9DC-65C90C9C637C}" destId="{25BA03F8-10D2-F642-B519-D48BCC4D86F6}" srcOrd="0" destOrd="0" presId="urn:microsoft.com/office/officeart/2005/8/layout/hierarchy5"/>
    <dgm:cxn modelId="{D4AD9148-E6C3-4691-84AA-05FA2C382DDA}" type="presParOf" srcId="{0F59E6BE-06B8-5D4F-A9DC-65C90C9C637C}" destId="{C9F9F31D-0F7A-7A40-BCF0-216F17FE0E53}" srcOrd="1" destOrd="0" presId="urn:microsoft.com/office/officeart/2005/8/layout/hierarchy5"/>
    <dgm:cxn modelId="{662B2D89-257D-4F1E-AB8B-4002CBCCBB36}" type="presParOf" srcId="{C9F9F31D-0F7A-7A40-BCF0-216F17FE0E53}" destId="{80C0EDFE-E85D-1943-BF87-242AC585C337}" srcOrd="0" destOrd="0" presId="urn:microsoft.com/office/officeart/2005/8/layout/hierarchy5"/>
    <dgm:cxn modelId="{CDB64B88-D472-4FEE-9D06-A72B18D2D1ED}" type="presParOf" srcId="{80C0EDFE-E85D-1943-BF87-242AC585C337}" destId="{9A092A49-20B3-344D-A3FE-A9EBCFCE5BC4}" srcOrd="0" destOrd="0" presId="urn:microsoft.com/office/officeart/2005/8/layout/hierarchy5"/>
    <dgm:cxn modelId="{7415A0C4-0106-498B-8110-32DEB78F5356}" type="presParOf" srcId="{C9F9F31D-0F7A-7A40-BCF0-216F17FE0E53}" destId="{9EFB2F0F-F3AA-8A49-BF5A-F399D377F889}" srcOrd="1" destOrd="0" presId="urn:microsoft.com/office/officeart/2005/8/layout/hierarchy5"/>
    <dgm:cxn modelId="{300767CF-199B-4711-890B-A326E514FA35}" type="presParOf" srcId="{9EFB2F0F-F3AA-8A49-BF5A-F399D377F889}" destId="{8DF5E03D-CC29-6E48-9A74-ABCB3BA37D93}" srcOrd="0" destOrd="0" presId="urn:microsoft.com/office/officeart/2005/8/layout/hierarchy5"/>
    <dgm:cxn modelId="{2A1F32F2-68E8-42BE-8231-160D0FD929B7}" type="presParOf" srcId="{9EFB2F0F-F3AA-8A49-BF5A-F399D377F889}" destId="{DE1E8E34-261E-7245-ABAA-447D9B5111AB}" srcOrd="1" destOrd="0" presId="urn:microsoft.com/office/officeart/2005/8/layout/hierarchy5"/>
    <dgm:cxn modelId="{491BF5DA-7C02-43C8-8251-6E0863CCD34B}" type="presParOf" srcId="{71545498-3637-974C-B62B-B51DDB0B924B}" destId="{4F9BDF79-C147-9847-8B2C-7CDBEEB32489}" srcOrd="1" destOrd="0" presId="urn:microsoft.com/office/officeart/2005/8/layout/hierarchy5"/>
    <dgm:cxn modelId="{E1969984-F257-42C7-B5BC-EC095A4E70B5}" type="presParOf" srcId="{4F9BDF79-C147-9847-8B2C-7CDBEEB32489}" destId="{E0B45741-5B8D-F94B-827F-77B57DA523C3}" srcOrd="0" destOrd="0" presId="urn:microsoft.com/office/officeart/2005/8/layout/hierarchy5"/>
    <dgm:cxn modelId="{40579B67-5480-4C41-830C-D8E40404497A}" type="presParOf" srcId="{E0B45741-5B8D-F94B-827F-77B57DA523C3}" destId="{B73CDFC0-0922-9844-BB3A-45A1929107CF}" srcOrd="0" destOrd="0" presId="urn:microsoft.com/office/officeart/2005/8/layout/hierarchy5"/>
    <dgm:cxn modelId="{34CA2D52-1621-421B-87C7-47A5059BC597}" type="presParOf" srcId="{E0B45741-5B8D-F94B-827F-77B57DA523C3}" destId="{57B97CF8-F495-B84C-A811-A039716984B6}" srcOrd="1" destOrd="0" presId="urn:microsoft.com/office/officeart/2005/8/layout/hierarchy5"/>
    <dgm:cxn modelId="{70D46B98-69F8-4997-B7C2-F998BD8D7E69}" type="presParOf" srcId="{4F9BDF79-C147-9847-8B2C-7CDBEEB32489}" destId="{1034F3C1-6DA6-D442-9FA6-8DD76A713F10}" srcOrd="1" destOrd="0" presId="urn:microsoft.com/office/officeart/2005/8/layout/hierarchy5"/>
    <dgm:cxn modelId="{02871056-53EE-491E-8FDF-BED7BE86E0FA}" type="presParOf" srcId="{1034F3C1-6DA6-D442-9FA6-8DD76A713F10}" destId="{66D38DC4-2A9A-4D4D-ADBE-1AFEE467A4F5}" srcOrd="0" destOrd="0" presId="urn:microsoft.com/office/officeart/2005/8/layout/hierarchy5"/>
    <dgm:cxn modelId="{DC60FC2D-FC31-4F5E-AAB9-B81F745E0A45}" type="presParOf" srcId="{4F9BDF79-C147-9847-8B2C-7CDBEEB32489}" destId="{523B69C4-94BD-B645-896A-9C9FCAB2B8AC}" srcOrd="2" destOrd="0" presId="urn:microsoft.com/office/officeart/2005/8/layout/hierarchy5"/>
    <dgm:cxn modelId="{E706C643-2F6A-45F0-9BBE-F5C8A51B0C2D}" type="presParOf" srcId="{523B69C4-94BD-B645-896A-9C9FCAB2B8AC}" destId="{5CCBBDFF-0D56-7E4D-9014-3786D841061C}" srcOrd="0" destOrd="0" presId="urn:microsoft.com/office/officeart/2005/8/layout/hierarchy5"/>
    <dgm:cxn modelId="{503263AE-D67D-4BA1-824D-7344E95936F7}" type="presParOf" srcId="{523B69C4-94BD-B645-896A-9C9FCAB2B8AC}" destId="{2A067FF1-0F5C-2548-905F-72F91F6F3896}" srcOrd="1" destOrd="0" presId="urn:microsoft.com/office/officeart/2005/8/layout/hierarchy5"/>
    <dgm:cxn modelId="{CF4A4A08-C18F-4C3B-9810-027C51319210}" type="presParOf" srcId="{4F9BDF79-C147-9847-8B2C-7CDBEEB32489}" destId="{030E85FE-B062-884F-97FA-EF0FF517681E}" srcOrd="3" destOrd="0" presId="urn:microsoft.com/office/officeart/2005/8/layout/hierarchy5"/>
    <dgm:cxn modelId="{2EF75076-6DB2-473A-8809-8B2AE4B8C083}" type="presParOf" srcId="{030E85FE-B062-884F-97FA-EF0FF517681E}" destId="{14813D8E-A2E2-7149-93A8-9646C72B57C3}" srcOrd="0" destOrd="0" presId="urn:microsoft.com/office/officeart/2005/8/layout/hierarchy5"/>
    <dgm:cxn modelId="{D916974E-10EA-4536-BCCE-BD4463F31DD0}" type="presParOf" srcId="{4F9BDF79-C147-9847-8B2C-7CDBEEB32489}" destId="{768A5F31-D821-C84F-8EB6-EDEF2DFE0F18}" srcOrd="4" destOrd="0" presId="urn:microsoft.com/office/officeart/2005/8/layout/hierarchy5"/>
    <dgm:cxn modelId="{6A5C79D2-1DAE-4165-883D-3D6D56350D46}" type="presParOf" srcId="{768A5F31-D821-C84F-8EB6-EDEF2DFE0F18}" destId="{27F67142-D33F-0E4E-AD7C-963B69313C08}" srcOrd="0" destOrd="0" presId="urn:microsoft.com/office/officeart/2005/8/layout/hierarchy5"/>
    <dgm:cxn modelId="{009C2590-5EAF-40C0-B931-8A02AB956836}" type="presParOf" srcId="{768A5F31-D821-C84F-8EB6-EDEF2DFE0F18}" destId="{0A2D29DB-AB98-094C-8CA2-B151D97AB515}" srcOrd="1" destOrd="0" presId="urn:microsoft.com/office/officeart/2005/8/layout/hierarchy5"/>
    <dgm:cxn modelId="{1D176604-EB8F-49FC-A673-81B5DDE1AB55}" type="presParOf" srcId="{4F9BDF79-C147-9847-8B2C-7CDBEEB32489}" destId="{E55CBE0A-A614-F341-8A67-BF1281A2D8F7}" srcOrd="5" destOrd="0" presId="urn:microsoft.com/office/officeart/2005/8/layout/hierarchy5"/>
    <dgm:cxn modelId="{12C93BB3-86B7-42B0-A913-936D761A4E8D}" type="presParOf" srcId="{E55CBE0A-A614-F341-8A67-BF1281A2D8F7}" destId="{E250D285-451B-094F-8AB2-BA2A12BD5DDD}" srcOrd="0" destOrd="0" presId="urn:microsoft.com/office/officeart/2005/8/layout/hierarchy5"/>
    <dgm:cxn modelId="{A2A799A9-B3FB-43FB-8657-D0A1FE9AF2CB}" type="presParOf" srcId="{4F9BDF79-C147-9847-8B2C-7CDBEEB32489}" destId="{B031049C-271F-AC4D-9DE0-723BFD52B29E}" srcOrd="6" destOrd="0" presId="urn:microsoft.com/office/officeart/2005/8/layout/hierarchy5"/>
    <dgm:cxn modelId="{6D3CFDFF-471C-4B2E-B38A-13C5C56543C7}" type="presParOf" srcId="{B031049C-271F-AC4D-9DE0-723BFD52B29E}" destId="{6BE040A1-9C0C-9642-86E6-E2AD7CE97145}" srcOrd="0" destOrd="0" presId="urn:microsoft.com/office/officeart/2005/8/layout/hierarchy5"/>
    <dgm:cxn modelId="{481ACE04-9926-45E9-BF3E-8FECBF11E898}" type="presParOf" srcId="{B031049C-271F-AC4D-9DE0-723BFD52B29E}" destId="{E2E633DE-5C1A-4940-BBBD-0947C35AFF94}" srcOrd="1" destOrd="0" presId="urn:microsoft.com/office/officeart/2005/8/layout/hierarchy5"/>
    <dgm:cxn modelId="{96934744-0ED3-4277-B8D9-BF933197715A}" type="presParOf" srcId="{4F9BDF79-C147-9847-8B2C-7CDBEEB32489}" destId="{952F0CD1-78FB-F844-8387-07CB5A9B7CF6}" srcOrd="7" destOrd="0" presId="urn:microsoft.com/office/officeart/2005/8/layout/hierarchy5"/>
    <dgm:cxn modelId="{9CB0587E-10C8-433A-8B5F-7E58120539F8}" type="presParOf" srcId="{952F0CD1-78FB-F844-8387-07CB5A9B7CF6}" destId="{3C5F55D3-2B43-D344-AC14-92A0B7C21F05}" srcOrd="0" destOrd="0" presId="urn:microsoft.com/office/officeart/2005/8/layout/hierarchy5"/>
    <dgm:cxn modelId="{9945ABC9-9B14-4514-8362-474746A922C3}" type="presParOf" srcId="{4F9BDF79-C147-9847-8B2C-7CDBEEB32489}" destId="{33035CA9-79F3-7F49-A521-3B04AFECB837}" srcOrd="8" destOrd="0" presId="urn:microsoft.com/office/officeart/2005/8/layout/hierarchy5"/>
    <dgm:cxn modelId="{2478B1F1-CF5F-4A19-A706-A7223CB121AD}" type="presParOf" srcId="{33035CA9-79F3-7F49-A521-3B04AFECB837}" destId="{9C4B06A8-E921-924D-8513-E52B8D13BBAE}" srcOrd="0" destOrd="0" presId="urn:microsoft.com/office/officeart/2005/8/layout/hierarchy5"/>
    <dgm:cxn modelId="{268A0E9A-466F-4130-8B20-51036F5C9661}" type="presParOf" srcId="{33035CA9-79F3-7F49-A521-3B04AFECB837}" destId="{DE6968B2-E567-034E-9C11-C64BB5C2698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BB646E-5F04-0D44-8A56-FA005708FF51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368A8-8EA8-C347-81AD-2675E5ACC5C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Islam </a:t>
          </a:r>
          <a:r>
            <a:rPr lang="en-US" sz="1600" dirty="0" err="1" smtClean="0">
              <a:solidFill>
                <a:srgbClr val="FF0000"/>
              </a:solidFill>
            </a:rPr>
            <a:t>Transformatif</a:t>
          </a:r>
          <a:endParaRPr lang="en-US" sz="1600" dirty="0" smtClean="0">
            <a:solidFill>
              <a:srgbClr val="FF0000"/>
            </a:solidFill>
          </a:endParaRPr>
        </a:p>
        <a:p>
          <a:r>
            <a:rPr lang="en-US" sz="1600" dirty="0" err="1" smtClean="0">
              <a:solidFill>
                <a:srgbClr val="FF0000"/>
              </a:solidFill>
            </a:rPr>
            <a:t>PkM</a:t>
          </a:r>
          <a:endParaRPr lang="en-US" sz="1600" dirty="0">
            <a:solidFill>
              <a:srgbClr val="FF0000"/>
            </a:solidFill>
          </a:endParaRPr>
        </a:p>
      </dgm:t>
    </dgm:pt>
    <dgm:pt modelId="{635FF10D-5652-FC4F-9C78-C4731B72DFBC}" type="parTrans" cxnId="{2D13CF29-5020-A540-8865-BAE99CEC003B}">
      <dgm:prSet/>
      <dgm:spPr/>
      <dgm:t>
        <a:bodyPr/>
        <a:lstStyle/>
        <a:p>
          <a:endParaRPr lang="en-US"/>
        </a:p>
      </dgm:t>
    </dgm:pt>
    <dgm:pt modelId="{6C69675A-1DCE-1048-9A04-F087804404FC}" type="sibTrans" cxnId="{2D13CF29-5020-A540-8865-BAE99CEC003B}">
      <dgm:prSet/>
      <dgm:spPr/>
      <dgm:t>
        <a:bodyPr/>
        <a:lstStyle/>
        <a:p>
          <a:endParaRPr lang="en-US"/>
        </a:p>
      </dgm:t>
    </dgm:pt>
    <dgm:pt modelId="{34834D65-9E71-6940-9097-74A979894A9D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University Community Engagement (UCE)</a:t>
          </a:r>
          <a:endParaRPr lang="en-US" sz="1400" dirty="0">
            <a:solidFill>
              <a:srgbClr val="FF0000"/>
            </a:solidFill>
          </a:endParaRPr>
        </a:p>
      </dgm:t>
    </dgm:pt>
    <dgm:pt modelId="{D2247C9E-87F2-084D-B71D-F7D38063644D}" type="parTrans" cxnId="{FFC05A3E-8071-8441-9252-25E769AE616A}">
      <dgm:prSet/>
      <dgm:spPr/>
      <dgm:t>
        <a:bodyPr/>
        <a:lstStyle/>
        <a:p>
          <a:endParaRPr lang="en-US"/>
        </a:p>
      </dgm:t>
    </dgm:pt>
    <dgm:pt modelId="{4520DCE4-4BE4-974D-BE1F-5829AFFF2674}" type="sibTrans" cxnId="{FFC05A3E-8071-8441-9252-25E769AE616A}">
      <dgm:prSet/>
      <dgm:spPr/>
      <dgm:t>
        <a:bodyPr/>
        <a:lstStyle/>
        <a:p>
          <a:endParaRPr lang="en-US"/>
        </a:p>
      </dgm:t>
    </dgm:pt>
    <dgm:pt modelId="{D5780067-3AF4-AF4F-AF58-86B5CE24506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Program </a:t>
          </a:r>
          <a:r>
            <a:rPr lang="en-US" sz="1600" dirty="0" err="1" smtClean="0">
              <a:solidFill>
                <a:srgbClr val="FF0000"/>
              </a:solidFill>
            </a:rPr>
            <a:t>Bantuan</a:t>
          </a:r>
          <a:r>
            <a:rPr lang="en-US" sz="1600" dirty="0" smtClean="0">
              <a:solidFill>
                <a:srgbClr val="FF0000"/>
              </a:solidFill>
            </a:rPr>
            <a:t> UCE</a:t>
          </a:r>
          <a:endParaRPr lang="en-US" sz="1600" dirty="0">
            <a:solidFill>
              <a:srgbClr val="FF0000"/>
            </a:solidFill>
          </a:endParaRPr>
        </a:p>
      </dgm:t>
    </dgm:pt>
    <dgm:pt modelId="{444C9A18-B5CC-6F43-8701-6436C4A80155}" type="parTrans" cxnId="{857ED685-4E35-EE4D-BE4D-54A43C7B986A}">
      <dgm:prSet/>
      <dgm:spPr/>
      <dgm:t>
        <a:bodyPr/>
        <a:lstStyle/>
        <a:p>
          <a:endParaRPr lang="en-US"/>
        </a:p>
      </dgm:t>
    </dgm:pt>
    <dgm:pt modelId="{078CE47E-8A9A-F04C-A711-A357F3FCFFD2}" type="sibTrans" cxnId="{857ED685-4E35-EE4D-BE4D-54A43C7B986A}">
      <dgm:prSet/>
      <dgm:spPr/>
      <dgm:t>
        <a:bodyPr/>
        <a:lstStyle/>
        <a:p>
          <a:endParaRPr lang="en-US"/>
        </a:p>
      </dgm:t>
    </dgm:pt>
    <dgm:pt modelId="{5BB2A38F-80C3-1B44-9787-331FF386F4A3}">
      <dgm:prSet phldrT="[Text]" custT="1"/>
      <dgm:spPr/>
      <dgm:t>
        <a:bodyPr/>
        <a:lstStyle/>
        <a:p>
          <a:r>
            <a:rPr lang="en-US" sz="1800" dirty="0" err="1" smtClean="0">
              <a:solidFill>
                <a:srgbClr val="FF0000"/>
              </a:solidFill>
            </a:rPr>
            <a:t>Artikel</a:t>
          </a:r>
          <a:endParaRPr lang="en-US" sz="1800" dirty="0">
            <a:solidFill>
              <a:srgbClr val="FF0000"/>
            </a:solidFill>
          </a:endParaRPr>
        </a:p>
      </dgm:t>
    </dgm:pt>
    <dgm:pt modelId="{135422DD-2652-8F41-91E8-8AC954A4A1DE}" type="parTrans" cxnId="{5B86E7AE-FDE9-A14B-825A-B034A403DE82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61D93EB-B2BA-5B41-BB10-8B8FA4ED566F}" type="sibTrans" cxnId="{5B86E7AE-FDE9-A14B-825A-B034A403DE82}">
      <dgm:prSet/>
      <dgm:spPr/>
      <dgm:t>
        <a:bodyPr/>
        <a:lstStyle/>
        <a:p>
          <a:endParaRPr lang="en-US"/>
        </a:p>
      </dgm:t>
    </dgm:pt>
    <dgm:pt modelId="{4001D904-8338-D54E-AF05-B94446DAADE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SDM </a:t>
          </a:r>
          <a:r>
            <a:rPr lang="en-US" sz="1600" dirty="0" err="1" smtClean="0">
              <a:solidFill>
                <a:srgbClr val="FF0000"/>
              </a:solidFill>
            </a:rPr>
            <a:t>Paham</a:t>
          </a:r>
          <a:r>
            <a:rPr lang="en-US" sz="1600" dirty="0" smtClean="0">
              <a:solidFill>
                <a:srgbClr val="FF0000"/>
              </a:solidFill>
            </a:rPr>
            <a:t> Program UCE</a:t>
          </a:r>
          <a:endParaRPr lang="en-US" sz="1600" dirty="0">
            <a:solidFill>
              <a:srgbClr val="FF0000"/>
            </a:solidFill>
          </a:endParaRPr>
        </a:p>
      </dgm:t>
    </dgm:pt>
    <dgm:pt modelId="{B888D0F5-572C-B44F-8493-9535788A0644}" type="parTrans" cxnId="{50C251BA-2438-A648-BDC2-8F419D583864}">
      <dgm:prSet/>
      <dgm:spPr/>
      <dgm:t>
        <a:bodyPr/>
        <a:lstStyle/>
        <a:p>
          <a:endParaRPr lang="en-US"/>
        </a:p>
      </dgm:t>
    </dgm:pt>
    <dgm:pt modelId="{BD27A260-47E0-E34F-8C6A-C5C770151B7C}" type="sibTrans" cxnId="{50C251BA-2438-A648-BDC2-8F419D583864}">
      <dgm:prSet/>
      <dgm:spPr/>
      <dgm:t>
        <a:bodyPr/>
        <a:lstStyle/>
        <a:p>
          <a:endParaRPr lang="en-US"/>
        </a:p>
      </dgm:t>
    </dgm:pt>
    <dgm:pt modelId="{BD0D305B-BF6A-564F-9124-EF70FECC78A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Course UCE </a:t>
          </a:r>
          <a:r>
            <a:rPr lang="en-US" sz="1600" dirty="0" err="1" smtClean="0">
              <a:solidFill>
                <a:srgbClr val="FF0000"/>
              </a:solidFill>
            </a:rPr>
            <a:t>Dalam</a:t>
          </a:r>
          <a:r>
            <a:rPr lang="en-US" sz="1600" dirty="0" smtClean="0">
              <a:solidFill>
                <a:srgbClr val="FF0000"/>
              </a:solidFill>
            </a:rPr>
            <a:t> </a:t>
          </a:r>
          <a:r>
            <a:rPr lang="en-US" sz="1600" dirty="0" err="1" smtClean="0">
              <a:solidFill>
                <a:srgbClr val="FF0000"/>
              </a:solidFill>
            </a:rPr>
            <a:t>Negeri</a:t>
          </a:r>
          <a:endParaRPr lang="en-US" sz="1600" dirty="0">
            <a:solidFill>
              <a:srgbClr val="FF0000"/>
            </a:solidFill>
          </a:endParaRPr>
        </a:p>
      </dgm:t>
    </dgm:pt>
    <dgm:pt modelId="{4083497C-60CC-8442-A113-ED7B7C80263F}" type="parTrans" cxnId="{549DB93B-3683-AB46-B5FC-F30AD4819A56}">
      <dgm:prSet/>
      <dgm:spPr/>
      <dgm:t>
        <a:bodyPr/>
        <a:lstStyle/>
        <a:p>
          <a:endParaRPr lang="en-US"/>
        </a:p>
      </dgm:t>
    </dgm:pt>
    <dgm:pt modelId="{3B5962E0-8641-5E4C-9C64-76BA961E05A9}" type="sibTrans" cxnId="{549DB93B-3683-AB46-B5FC-F30AD4819A56}">
      <dgm:prSet/>
      <dgm:spPr/>
      <dgm:t>
        <a:bodyPr/>
        <a:lstStyle/>
        <a:p>
          <a:endParaRPr lang="en-US"/>
        </a:p>
      </dgm:t>
    </dgm:pt>
    <dgm:pt modelId="{C5EC77A2-5A6A-1D42-8C48-BB08440B6BF0}">
      <dgm:prSet phldrT="[Text]"/>
      <dgm:spPr/>
      <dgm:t>
        <a:bodyPr/>
        <a:lstStyle/>
        <a:p>
          <a:r>
            <a:rPr lang="en-US" dirty="0" smtClean="0"/>
            <a:t>Target</a:t>
          </a:r>
        </a:p>
      </dgm:t>
    </dgm:pt>
    <dgm:pt modelId="{484CB97B-EE94-394F-9A84-26DFDAB67841}" type="parTrans" cxnId="{B91247B9-201A-5A4F-B950-CA157117644E}">
      <dgm:prSet/>
      <dgm:spPr/>
      <dgm:t>
        <a:bodyPr/>
        <a:lstStyle/>
        <a:p>
          <a:endParaRPr lang="en-US"/>
        </a:p>
      </dgm:t>
    </dgm:pt>
    <dgm:pt modelId="{2C687D0B-A35E-6847-922A-71E004419B3D}" type="sibTrans" cxnId="{B91247B9-201A-5A4F-B950-CA157117644E}">
      <dgm:prSet/>
      <dgm:spPr/>
      <dgm:t>
        <a:bodyPr/>
        <a:lstStyle/>
        <a:p>
          <a:endParaRPr lang="en-US"/>
        </a:p>
      </dgm:t>
    </dgm:pt>
    <dgm:pt modelId="{163EFF56-4880-5547-AD00-AAE33F6023A7}">
      <dgm:prSet phldrT="[Text]" custT="1"/>
      <dgm:spPr/>
      <dgm:t>
        <a:bodyPr/>
        <a:lstStyle/>
        <a:p>
          <a:r>
            <a:rPr lang="en-US" sz="2400" dirty="0" smtClean="0"/>
            <a:t>Program</a:t>
          </a:r>
          <a:endParaRPr lang="en-US" sz="2400" dirty="0"/>
        </a:p>
      </dgm:t>
    </dgm:pt>
    <dgm:pt modelId="{9FD2C6E0-C5CF-3747-8D7C-0AE65B10D60D}" type="parTrans" cxnId="{110DEEEA-C45C-C641-9C25-30CB689AC23E}">
      <dgm:prSet/>
      <dgm:spPr/>
      <dgm:t>
        <a:bodyPr/>
        <a:lstStyle/>
        <a:p>
          <a:endParaRPr lang="en-US"/>
        </a:p>
      </dgm:t>
    </dgm:pt>
    <dgm:pt modelId="{3F5D2767-249D-344E-ADDA-1F123D6548F7}" type="sibTrans" cxnId="{110DEEEA-C45C-C641-9C25-30CB689AC23E}">
      <dgm:prSet/>
      <dgm:spPr/>
      <dgm:t>
        <a:bodyPr/>
        <a:lstStyle/>
        <a:p>
          <a:endParaRPr lang="en-US"/>
        </a:p>
      </dgm:t>
    </dgm:pt>
    <dgm:pt modelId="{54C64DFB-D147-A245-AE31-DF99CD996625}">
      <dgm:prSet phldrT="[Text]"/>
      <dgm:spPr/>
      <dgm:t>
        <a:bodyPr/>
        <a:lstStyle/>
        <a:p>
          <a:r>
            <a:rPr lang="en-US" dirty="0" smtClean="0"/>
            <a:t>Treatment</a:t>
          </a:r>
          <a:endParaRPr lang="en-US" dirty="0"/>
        </a:p>
      </dgm:t>
    </dgm:pt>
    <dgm:pt modelId="{E26B315C-EB10-E148-BE18-9AE1E87868BF}" type="parTrans" cxnId="{B60A4258-1A7F-6A49-ABD4-BD1DD1AE0833}">
      <dgm:prSet/>
      <dgm:spPr/>
      <dgm:t>
        <a:bodyPr/>
        <a:lstStyle/>
        <a:p>
          <a:endParaRPr lang="en-US"/>
        </a:p>
      </dgm:t>
    </dgm:pt>
    <dgm:pt modelId="{33E84EED-7927-D84E-BFC0-8B7E1F56E269}" type="sibTrans" cxnId="{B60A4258-1A7F-6A49-ABD4-BD1DD1AE0833}">
      <dgm:prSet/>
      <dgm:spPr/>
      <dgm:t>
        <a:bodyPr/>
        <a:lstStyle/>
        <a:p>
          <a:endParaRPr lang="en-US"/>
        </a:p>
      </dgm:t>
    </dgm:pt>
    <dgm:pt modelId="{40BE0F30-B386-2C49-9B1E-3F0DA4F79F57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FF0000"/>
              </a:solidFill>
            </a:rPr>
            <a:t>Buku</a:t>
          </a:r>
          <a:r>
            <a:rPr lang="en-US" sz="1600" dirty="0" smtClean="0">
              <a:solidFill>
                <a:srgbClr val="FF0000"/>
              </a:solidFill>
            </a:rPr>
            <a:t>/</a:t>
          </a:r>
          <a:r>
            <a:rPr lang="en-US" sz="1600" dirty="0" err="1" smtClean="0">
              <a:solidFill>
                <a:srgbClr val="FF0000"/>
              </a:solidFill>
            </a:rPr>
            <a:t>Modul</a:t>
          </a:r>
          <a:r>
            <a:rPr lang="en-US" sz="1600" dirty="0" smtClean="0">
              <a:solidFill>
                <a:srgbClr val="FF0000"/>
              </a:solidFill>
            </a:rPr>
            <a:t>/</a:t>
          </a:r>
          <a:r>
            <a:rPr lang="en-US" sz="1600" dirty="0" err="1" smtClean="0">
              <a:solidFill>
                <a:srgbClr val="FF0000"/>
              </a:solidFill>
            </a:rPr>
            <a:t>Bahan</a:t>
          </a:r>
          <a:r>
            <a:rPr lang="en-US" sz="1600" dirty="0" smtClean="0">
              <a:solidFill>
                <a:srgbClr val="FF0000"/>
              </a:solidFill>
            </a:rPr>
            <a:t> Ajar</a:t>
          </a:r>
          <a:endParaRPr lang="en-US" sz="1600" dirty="0">
            <a:solidFill>
              <a:srgbClr val="FF0000"/>
            </a:solidFill>
          </a:endParaRPr>
        </a:p>
      </dgm:t>
    </dgm:pt>
    <dgm:pt modelId="{06DCBB92-9D9F-094F-B07D-FB74A420967C}" type="parTrans" cxnId="{8F1F3133-AE61-7749-91A4-D675189A833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158992E-AC52-E04B-A691-0769258122CD}" type="sibTrans" cxnId="{8F1F3133-AE61-7749-91A4-D675189A8337}">
      <dgm:prSet/>
      <dgm:spPr/>
      <dgm:t>
        <a:bodyPr/>
        <a:lstStyle/>
        <a:p>
          <a:endParaRPr lang="en-US"/>
        </a:p>
      </dgm:t>
    </dgm:pt>
    <dgm:pt modelId="{ECB88822-C607-C94B-8385-2478F3CB25D8}">
      <dgm:prSet phldrT="[Text]"/>
      <dgm:spPr>
        <a:solidFill>
          <a:srgbClr val="A0D3E0"/>
        </a:solidFill>
      </dgm:spPr>
      <dgm:t>
        <a:bodyPr/>
        <a:lstStyle/>
        <a:p>
          <a:r>
            <a:rPr lang="en-US" dirty="0" err="1" smtClean="0"/>
            <a:t>Produk</a:t>
          </a:r>
          <a:endParaRPr lang="en-US" dirty="0"/>
        </a:p>
      </dgm:t>
    </dgm:pt>
    <dgm:pt modelId="{70B25352-569A-6C4A-9EE9-7DBBD2DEBE08}" type="parTrans" cxnId="{08AB45AF-A74E-6F49-A203-51235BF2E9AA}">
      <dgm:prSet/>
      <dgm:spPr/>
      <dgm:t>
        <a:bodyPr/>
        <a:lstStyle/>
        <a:p>
          <a:endParaRPr lang="en-US"/>
        </a:p>
      </dgm:t>
    </dgm:pt>
    <dgm:pt modelId="{1AC55520-44FE-E441-9CB9-8E37F4763740}" type="sibTrans" cxnId="{08AB45AF-A74E-6F49-A203-51235BF2E9AA}">
      <dgm:prSet/>
      <dgm:spPr/>
      <dgm:t>
        <a:bodyPr/>
        <a:lstStyle/>
        <a:p>
          <a:endParaRPr lang="en-US"/>
        </a:p>
      </dgm:t>
    </dgm:pt>
    <dgm:pt modelId="{C0983523-4EAE-7949-ACD4-2FAA5E3D1BC5}">
      <dgm:prSet phldrT="[Text]" custT="1"/>
      <dgm:spPr/>
      <dgm:t>
        <a:bodyPr/>
        <a:lstStyle/>
        <a:p>
          <a:r>
            <a:rPr lang="en-US" sz="1600" smtClean="0">
              <a:solidFill>
                <a:srgbClr val="FF0000"/>
              </a:solidFill>
            </a:rPr>
            <a:t>Proposal Program</a:t>
          </a:r>
          <a:endParaRPr lang="en-US" sz="1600" dirty="0">
            <a:solidFill>
              <a:srgbClr val="FF0000"/>
            </a:solidFill>
          </a:endParaRPr>
        </a:p>
      </dgm:t>
    </dgm:pt>
    <dgm:pt modelId="{512DCF2E-4209-004E-BE11-05CBF796C693}" type="parTrans" cxnId="{85749D37-A25F-444D-B845-1B903DFC5C1A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7AA7104-63DE-F244-9B02-3325CA8F19C3}" type="sibTrans" cxnId="{85749D37-A25F-444D-B845-1B903DFC5C1A}">
      <dgm:prSet/>
      <dgm:spPr/>
      <dgm:t>
        <a:bodyPr/>
        <a:lstStyle/>
        <a:p>
          <a:endParaRPr lang="en-US"/>
        </a:p>
      </dgm:t>
    </dgm:pt>
    <dgm:pt modelId="{BBC7FED7-557D-44A6-92BA-B0797D4B532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Course UCE </a:t>
          </a:r>
          <a:r>
            <a:rPr lang="en-US" sz="1600" dirty="0" err="1" smtClean="0">
              <a:solidFill>
                <a:srgbClr val="FF0000"/>
              </a:solidFill>
            </a:rPr>
            <a:t>Luar</a:t>
          </a:r>
          <a:r>
            <a:rPr lang="en-US" sz="1600" dirty="0" smtClean="0">
              <a:solidFill>
                <a:srgbClr val="FF0000"/>
              </a:solidFill>
            </a:rPr>
            <a:t> </a:t>
          </a:r>
          <a:r>
            <a:rPr lang="en-US" sz="1600" dirty="0" err="1" smtClean="0">
              <a:solidFill>
                <a:srgbClr val="FF0000"/>
              </a:solidFill>
            </a:rPr>
            <a:t>negeri</a:t>
          </a:r>
          <a:endParaRPr lang="en-US" sz="1600" dirty="0">
            <a:solidFill>
              <a:srgbClr val="FF0000"/>
            </a:solidFill>
          </a:endParaRPr>
        </a:p>
      </dgm:t>
    </dgm:pt>
    <dgm:pt modelId="{EEC1D925-ADEE-4133-9122-2789D3239459}" type="parTrans" cxnId="{244F6906-562C-4D4D-B333-77295598AF25}">
      <dgm:prSet/>
      <dgm:spPr/>
      <dgm:t>
        <a:bodyPr/>
        <a:lstStyle/>
        <a:p>
          <a:endParaRPr lang="en-US"/>
        </a:p>
      </dgm:t>
    </dgm:pt>
    <dgm:pt modelId="{46203CDD-E31E-4A58-B0C2-266A2DCDB979}" type="sibTrans" cxnId="{244F6906-562C-4D4D-B333-77295598AF25}">
      <dgm:prSet/>
      <dgm:spPr/>
      <dgm:t>
        <a:bodyPr/>
        <a:lstStyle/>
        <a:p>
          <a:endParaRPr lang="en-US"/>
        </a:p>
      </dgm:t>
    </dgm:pt>
    <dgm:pt modelId="{2913B693-4A53-4EB9-8F09-53ECB9F19BB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Proposal Program</a:t>
          </a:r>
          <a:endParaRPr lang="en-US" sz="1600" dirty="0">
            <a:solidFill>
              <a:srgbClr val="FF0000"/>
            </a:solidFill>
          </a:endParaRPr>
        </a:p>
      </dgm:t>
    </dgm:pt>
    <dgm:pt modelId="{2997C257-9E26-4307-89E8-71112FFDBC69}" type="parTrans" cxnId="{3B313DD8-D33E-458D-9E2E-6F3CB09CF712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D0E4190-DC1E-4F9E-824E-4428A812F4B3}" type="sibTrans" cxnId="{3B313DD8-D33E-458D-9E2E-6F3CB09CF712}">
      <dgm:prSet/>
      <dgm:spPr/>
      <dgm:t>
        <a:bodyPr/>
        <a:lstStyle/>
        <a:p>
          <a:endParaRPr lang="en-US"/>
        </a:p>
      </dgm:t>
    </dgm:pt>
    <dgm:pt modelId="{1CB93E19-794E-F34B-8554-0D300003F9BA}" type="pres">
      <dgm:prSet presAssocID="{22BB646E-5F04-0D44-8A56-FA005708FF5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B94C7-F828-6343-875A-1B6D4476E25D}" type="pres">
      <dgm:prSet presAssocID="{22BB646E-5F04-0D44-8A56-FA005708FF51}" presName="hierFlow" presStyleCnt="0"/>
      <dgm:spPr/>
    </dgm:pt>
    <dgm:pt modelId="{D7C114C9-1F1F-CA46-A5DF-40E37B972B1A}" type="pres">
      <dgm:prSet presAssocID="{22BB646E-5F04-0D44-8A56-FA005708FF51}" presName="firstBuf" presStyleCnt="0"/>
      <dgm:spPr/>
    </dgm:pt>
    <dgm:pt modelId="{EE7F8C76-9EF2-6448-A8E8-FDA983159C29}" type="pres">
      <dgm:prSet presAssocID="{22BB646E-5F04-0D44-8A56-FA005708FF5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8548D08-FD1A-124E-82C5-D08F22446B02}" type="pres">
      <dgm:prSet presAssocID="{487368A8-8EA8-C347-81AD-2675E5ACC5CD}" presName="Name17" presStyleCnt="0"/>
      <dgm:spPr/>
    </dgm:pt>
    <dgm:pt modelId="{8C40F536-90C4-3C44-9BBB-7206801AF6E7}" type="pres">
      <dgm:prSet presAssocID="{487368A8-8EA8-C347-81AD-2675E5ACC5C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27655-80C9-A949-AA6E-D467926DBC4E}" type="pres">
      <dgm:prSet presAssocID="{487368A8-8EA8-C347-81AD-2675E5ACC5CD}" presName="hierChild2" presStyleCnt="0"/>
      <dgm:spPr/>
    </dgm:pt>
    <dgm:pt modelId="{D97BD097-5986-AA46-BC6A-AF5C68D4AAE5}" type="pres">
      <dgm:prSet presAssocID="{D2247C9E-87F2-084D-B71D-F7D38063644D}" presName="Name25" presStyleLbl="parChTrans1D2" presStyleIdx="0" presStyleCnt="2"/>
      <dgm:spPr/>
      <dgm:t>
        <a:bodyPr/>
        <a:lstStyle/>
        <a:p>
          <a:endParaRPr lang="en-US"/>
        </a:p>
      </dgm:t>
    </dgm:pt>
    <dgm:pt modelId="{2DB97570-5DB2-624E-A840-8161C064C667}" type="pres">
      <dgm:prSet presAssocID="{D2247C9E-87F2-084D-B71D-F7D38063644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E7F7D9-0616-6D41-847F-F13568CD7E37}" type="pres">
      <dgm:prSet presAssocID="{34834D65-9E71-6940-9097-74A979894A9D}" presName="Name30" presStyleCnt="0"/>
      <dgm:spPr/>
    </dgm:pt>
    <dgm:pt modelId="{61C8F816-62E4-4144-B3B5-49792E1BD80E}" type="pres">
      <dgm:prSet presAssocID="{34834D65-9E71-6940-9097-74A979894A9D}" presName="level2Shape" presStyleLbl="node2" presStyleIdx="0" presStyleCnt="2" custLinFactNeighborY="-43295"/>
      <dgm:spPr/>
      <dgm:t>
        <a:bodyPr/>
        <a:lstStyle/>
        <a:p>
          <a:endParaRPr lang="en-US"/>
        </a:p>
      </dgm:t>
    </dgm:pt>
    <dgm:pt modelId="{BD4055B2-1778-5143-9A56-9524EB2D041E}" type="pres">
      <dgm:prSet presAssocID="{34834D65-9E71-6940-9097-74A979894A9D}" presName="hierChild3" presStyleCnt="0"/>
      <dgm:spPr/>
    </dgm:pt>
    <dgm:pt modelId="{2484B49F-70A3-5740-B2CD-4AE8557BE62E}" type="pres">
      <dgm:prSet presAssocID="{444C9A18-B5CC-6F43-8701-6436C4A80155}" presName="Name25" presStyleLbl="parChTrans1D3" presStyleIdx="0" presStyleCnt="3"/>
      <dgm:spPr/>
      <dgm:t>
        <a:bodyPr/>
        <a:lstStyle/>
        <a:p>
          <a:endParaRPr lang="en-US"/>
        </a:p>
      </dgm:t>
    </dgm:pt>
    <dgm:pt modelId="{F258DAE2-7FB5-F747-B30E-ACBE27259776}" type="pres">
      <dgm:prSet presAssocID="{444C9A18-B5CC-6F43-8701-6436C4A80155}" presName="connTx" presStyleLbl="parChTrans1D3" presStyleIdx="0" presStyleCnt="3"/>
      <dgm:spPr/>
      <dgm:t>
        <a:bodyPr/>
        <a:lstStyle/>
        <a:p>
          <a:endParaRPr lang="en-US"/>
        </a:p>
      </dgm:t>
    </dgm:pt>
    <dgm:pt modelId="{A428A9BB-B2B1-FA43-B339-B78F9B7223C9}" type="pres">
      <dgm:prSet presAssocID="{D5780067-3AF4-AF4F-AF58-86B5CE245066}" presName="Name30" presStyleCnt="0"/>
      <dgm:spPr/>
    </dgm:pt>
    <dgm:pt modelId="{2C1BB24E-1ED5-5C40-A71A-86660FF5354B}" type="pres">
      <dgm:prSet presAssocID="{D5780067-3AF4-AF4F-AF58-86B5CE245066}" presName="level2Shape" presStyleLbl="node3" presStyleIdx="0" presStyleCnt="3" custLinFactNeighborY="-43295"/>
      <dgm:spPr/>
      <dgm:t>
        <a:bodyPr/>
        <a:lstStyle/>
        <a:p>
          <a:endParaRPr lang="en-US"/>
        </a:p>
      </dgm:t>
    </dgm:pt>
    <dgm:pt modelId="{82076C91-2DDD-994A-AB08-2633664D2139}" type="pres">
      <dgm:prSet presAssocID="{D5780067-3AF4-AF4F-AF58-86B5CE245066}" presName="hierChild3" presStyleCnt="0"/>
      <dgm:spPr/>
    </dgm:pt>
    <dgm:pt modelId="{5A712FA2-8119-B143-B85C-F0BB2DD483A7}" type="pres">
      <dgm:prSet presAssocID="{06DCBB92-9D9F-094F-B07D-FB74A420967C}" presName="Name25" presStyleLbl="parChTrans1D4" presStyleIdx="0" presStyleCnt="4"/>
      <dgm:spPr/>
      <dgm:t>
        <a:bodyPr/>
        <a:lstStyle/>
        <a:p>
          <a:endParaRPr lang="en-US"/>
        </a:p>
      </dgm:t>
    </dgm:pt>
    <dgm:pt modelId="{2A4AE659-2FDB-2442-9426-E5849F438407}" type="pres">
      <dgm:prSet presAssocID="{06DCBB92-9D9F-094F-B07D-FB74A420967C}" presName="connTx" presStyleLbl="parChTrans1D4" presStyleIdx="0" presStyleCnt="4"/>
      <dgm:spPr/>
      <dgm:t>
        <a:bodyPr/>
        <a:lstStyle/>
        <a:p>
          <a:endParaRPr lang="en-US"/>
        </a:p>
      </dgm:t>
    </dgm:pt>
    <dgm:pt modelId="{33BCF581-9672-C249-B4B6-504A4F579E0C}" type="pres">
      <dgm:prSet presAssocID="{40BE0F30-B386-2C49-9B1E-3F0DA4F79F57}" presName="Name30" presStyleCnt="0"/>
      <dgm:spPr/>
    </dgm:pt>
    <dgm:pt modelId="{4891F04D-11FF-6841-9655-39343FE4DE61}" type="pres">
      <dgm:prSet presAssocID="{40BE0F30-B386-2C49-9B1E-3F0DA4F79F57}" presName="level2Shape" presStyleLbl="node4" presStyleIdx="0" presStyleCnt="4" custLinFactNeighborY="-45967"/>
      <dgm:spPr/>
      <dgm:t>
        <a:bodyPr/>
        <a:lstStyle/>
        <a:p>
          <a:endParaRPr lang="en-US"/>
        </a:p>
      </dgm:t>
    </dgm:pt>
    <dgm:pt modelId="{582C7E66-0388-5540-8E30-E9588087A4E3}" type="pres">
      <dgm:prSet presAssocID="{40BE0F30-B386-2C49-9B1E-3F0DA4F79F57}" presName="hierChild3" presStyleCnt="0"/>
      <dgm:spPr/>
    </dgm:pt>
    <dgm:pt modelId="{49E6E181-A191-BB4D-8630-11C7EF87F3DF}" type="pres">
      <dgm:prSet presAssocID="{135422DD-2652-8F41-91E8-8AC954A4A1DE}" presName="Name25" presStyleLbl="parChTrans1D4" presStyleIdx="1" presStyleCnt="4"/>
      <dgm:spPr/>
      <dgm:t>
        <a:bodyPr/>
        <a:lstStyle/>
        <a:p>
          <a:endParaRPr lang="en-US"/>
        </a:p>
      </dgm:t>
    </dgm:pt>
    <dgm:pt modelId="{9DB774B2-5F5D-2545-BED6-40C4833FC46F}" type="pres">
      <dgm:prSet presAssocID="{135422DD-2652-8F41-91E8-8AC954A4A1DE}" presName="connTx" presStyleLbl="parChTrans1D4" presStyleIdx="1" presStyleCnt="4"/>
      <dgm:spPr/>
      <dgm:t>
        <a:bodyPr/>
        <a:lstStyle/>
        <a:p>
          <a:endParaRPr lang="en-US"/>
        </a:p>
      </dgm:t>
    </dgm:pt>
    <dgm:pt modelId="{072229FB-3C14-DE41-B1C9-DC234418E620}" type="pres">
      <dgm:prSet presAssocID="{5BB2A38F-80C3-1B44-9787-331FF386F4A3}" presName="Name30" presStyleCnt="0"/>
      <dgm:spPr/>
    </dgm:pt>
    <dgm:pt modelId="{2D33D6A3-FA8D-5F45-B34F-FB2F06B44BAC}" type="pres">
      <dgm:prSet presAssocID="{5BB2A38F-80C3-1B44-9787-331FF386F4A3}" presName="level2Shape" presStyleLbl="node4" presStyleIdx="1" presStyleCnt="4"/>
      <dgm:spPr/>
      <dgm:t>
        <a:bodyPr/>
        <a:lstStyle/>
        <a:p>
          <a:endParaRPr lang="en-US"/>
        </a:p>
      </dgm:t>
    </dgm:pt>
    <dgm:pt modelId="{DD3048D3-C933-E148-8A71-207E4F2B0E14}" type="pres">
      <dgm:prSet presAssocID="{5BB2A38F-80C3-1B44-9787-331FF386F4A3}" presName="hierChild3" presStyleCnt="0"/>
      <dgm:spPr/>
    </dgm:pt>
    <dgm:pt modelId="{0552A691-93B5-B14B-81DE-F58D18434BC4}" type="pres">
      <dgm:prSet presAssocID="{B888D0F5-572C-B44F-8493-9535788A0644}" presName="Name25" presStyleLbl="parChTrans1D2" presStyleIdx="1" presStyleCnt="2"/>
      <dgm:spPr/>
      <dgm:t>
        <a:bodyPr/>
        <a:lstStyle/>
        <a:p>
          <a:endParaRPr lang="en-US"/>
        </a:p>
      </dgm:t>
    </dgm:pt>
    <dgm:pt modelId="{C30DAC77-46FE-0E4C-A6E9-9DC9F8D6A3C3}" type="pres">
      <dgm:prSet presAssocID="{B888D0F5-572C-B44F-8493-9535788A064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BEF7B2E-297B-7844-B1C3-F4707E24E0DC}" type="pres">
      <dgm:prSet presAssocID="{4001D904-8338-D54E-AF05-B94446DAADE5}" presName="Name30" presStyleCnt="0"/>
      <dgm:spPr/>
    </dgm:pt>
    <dgm:pt modelId="{2D3BD35A-351B-7446-BC56-19EC10402ACF}" type="pres">
      <dgm:prSet presAssocID="{4001D904-8338-D54E-AF05-B94446DAADE5}" presName="level2Shape" presStyleLbl="node2" presStyleIdx="1" presStyleCnt="2"/>
      <dgm:spPr/>
      <dgm:t>
        <a:bodyPr/>
        <a:lstStyle/>
        <a:p>
          <a:endParaRPr lang="en-US"/>
        </a:p>
      </dgm:t>
    </dgm:pt>
    <dgm:pt modelId="{288E0BFB-030C-6240-AD9D-4B99313B2359}" type="pres">
      <dgm:prSet presAssocID="{4001D904-8338-D54E-AF05-B94446DAADE5}" presName="hierChild3" presStyleCnt="0"/>
      <dgm:spPr/>
    </dgm:pt>
    <dgm:pt modelId="{90C6D8ED-C907-4338-B47B-305E213AADB5}" type="pres">
      <dgm:prSet presAssocID="{EEC1D925-ADEE-4133-9122-2789D3239459}" presName="Name25" presStyleLbl="parChTrans1D3" presStyleIdx="1" presStyleCnt="3"/>
      <dgm:spPr/>
      <dgm:t>
        <a:bodyPr/>
        <a:lstStyle/>
        <a:p>
          <a:endParaRPr lang="en-US"/>
        </a:p>
      </dgm:t>
    </dgm:pt>
    <dgm:pt modelId="{BC51AD8A-AB9E-4984-B8B8-27451EC9B527}" type="pres">
      <dgm:prSet presAssocID="{EEC1D925-ADEE-4133-9122-2789D323945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1D1710F-AAD8-47A9-A97C-82D7668262F2}" type="pres">
      <dgm:prSet presAssocID="{BBC7FED7-557D-44A6-92BA-B0797D4B5321}" presName="Name30" presStyleCnt="0"/>
      <dgm:spPr/>
    </dgm:pt>
    <dgm:pt modelId="{6F869FCF-7B18-4140-886B-3D9F5D2A3F8F}" type="pres">
      <dgm:prSet presAssocID="{BBC7FED7-557D-44A6-92BA-B0797D4B5321}" presName="level2Shape" presStyleLbl="node3" presStyleIdx="1" presStyleCnt="3"/>
      <dgm:spPr/>
      <dgm:t>
        <a:bodyPr/>
        <a:lstStyle/>
        <a:p>
          <a:endParaRPr lang="en-US"/>
        </a:p>
      </dgm:t>
    </dgm:pt>
    <dgm:pt modelId="{1B3DB648-3641-4831-B2F9-A9484EB51DE7}" type="pres">
      <dgm:prSet presAssocID="{BBC7FED7-557D-44A6-92BA-B0797D4B5321}" presName="hierChild3" presStyleCnt="0"/>
      <dgm:spPr/>
    </dgm:pt>
    <dgm:pt modelId="{036D4481-2FE2-4263-943B-3576C334CC55}" type="pres">
      <dgm:prSet presAssocID="{2997C257-9E26-4307-89E8-71112FFDBC69}" presName="Name25" presStyleLbl="parChTrans1D4" presStyleIdx="2" presStyleCnt="4"/>
      <dgm:spPr/>
      <dgm:t>
        <a:bodyPr/>
        <a:lstStyle/>
        <a:p>
          <a:endParaRPr lang="en-US"/>
        </a:p>
      </dgm:t>
    </dgm:pt>
    <dgm:pt modelId="{9A883EE2-9459-43C5-8468-23802CF0B787}" type="pres">
      <dgm:prSet presAssocID="{2997C257-9E26-4307-89E8-71112FFDBC69}" presName="connTx" presStyleLbl="parChTrans1D4" presStyleIdx="2" presStyleCnt="4"/>
      <dgm:spPr/>
      <dgm:t>
        <a:bodyPr/>
        <a:lstStyle/>
        <a:p>
          <a:endParaRPr lang="en-US"/>
        </a:p>
      </dgm:t>
    </dgm:pt>
    <dgm:pt modelId="{87CA8003-7FF2-49AF-88A2-8E030208239A}" type="pres">
      <dgm:prSet presAssocID="{2913B693-4A53-4EB9-8F09-53ECB9F19BBC}" presName="Name30" presStyleCnt="0"/>
      <dgm:spPr/>
    </dgm:pt>
    <dgm:pt modelId="{0F79FEB8-E792-4353-A8F6-CAA3C15CE9A8}" type="pres">
      <dgm:prSet presAssocID="{2913B693-4A53-4EB9-8F09-53ECB9F19BBC}" presName="level2Shape" presStyleLbl="node4" presStyleIdx="2" presStyleCnt="4"/>
      <dgm:spPr/>
      <dgm:t>
        <a:bodyPr/>
        <a:lstStyle/>
        <a:p>
          <a:endParaRPr lang="en-US"/>
        </a:p>
      </dgm:t>
    </dgm:pt>
    <dgm:pt modelId="{CF25D686-41A3-4E3D-A3EB-E7405406572D}" type="pres">
      <dgm:prSet presAssocID="{2913B693-4A53-4EB9-8F09-53ECB9F19BBC}" presName="hierChild3" presStyleCnt="0"/>
      <dgm:spPr/>
    </dgm:pt>
    <dgm:pt modelId="{F0B2E05B-7F81-D149-A451-1BD0A988CD53}" type="pres">
      <dgm:prSet presAssocID="{4083497C-60CC-8442-A113-ED7B7C80263F}" presName="Name25" presStyleLbl="parChTrans1D3" presStyleIdx="2" presStyleCnt="3"/>
      <dgm:spPr/>
      <dgm:t>
        <a:bodyPr/>
        <a:lstStyle/>
        <a:p>
          <a:endParaRPr lang="en-US"/>
        </a:p>
      </dgm:t>
    </dgm:pt>
    <dgm:pt modelId="{18C92C74-DCC3-3A4A-9B56-D96C075B4402}" type="pres">
      <dgm:prSet presAssocID="{4083497C-60CC-8442-A113-ED7B7C80263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86F39E4-0FCD-CE42-A027-14E0F0AA91E2}" type="pres">
      <dgm:prSet presAssocID="{BD0D305B-BF6A-564F-9124-EF70FECC78A5}" presName="Name30" presStyleCnt="0"/>
      <dgm:spPr/>
    </dgm:pt>
    <dgm:pt modelId="{6AC43696-35A9-0E40-A7DF-6213FCA03ECC}" type="pres">
      <dgm:prSet presAssocID="{BD0D305B-BF6A-564F-9124-EF70FECC78A5}" presName="level2Shape" presStyleLbl="node3" presStyleIdx="2" presStyleCnt="3"/>
      <dgm:spPr/>
      <dgm:t>
        <a:bodyPr/>
        <a:lstStyle/>
        <a:p>
          <a:endParaRPr lang="en-US"/>
        </a:p>
      </dgm:t>
    </dgm:pt>
    <dgm:pt modelId="{05C08475-B05E-544A-9AA0-4AD10BAC8A04}" type="pres">
      <dgm:prSet presAssocID="{BD0D305B-BF6A-564F-9124-EF70FECC78A5}" presName="hierChild3" presStyleCnt="0"/>
      <dgm:spPr/>
    </dgm:pt>
    <dgm:pt modelId="{34D4ED33-E0DB-1E43-B1FD-FE3ACF852C41}" type="pres">
      <dgm:prSet presAssocID="{512DCF2E-4209-004E-BE11-05CBF796C693}" presName="Name25" presStyleLbl="parChTrans1D4" presStyleIdx="3" presStyleCnt="4"/>
      <dgm:spPr/>
      <dgm:t>
        <a:bodyPr/>
        <a:lstStyle/>
        <a:p>
          <a:endParaRPr lang="en-US"/>
        </a:p>
      </dgm:t>
    </dgm:pt>
    <dgm:pt modelId="{9A155AD7-C971-C24C-A5A8-1B5088A44565}" type="pres">
      <dgm:prSet presAssocID="{512DCF2E-4209-004E-BE11-05CBF796C693}" presName="connTx" presStyleLbl="parChTrans1D4" presStyleIdx="3" presStyleCnt="4"/>
      <dgm:spPr/>
      <dgm:t>
        <a:bodyPr/>
        <a:lstStyle/>
        <a:p>
          <a:endParaRPr lang="en-US"/>
        </a:p>
      </dgm:t>
    </dgm:pt>
    <dgm:pt modelId="{D9D9A63A-C112-4346-9A9D-9C15C2651822}" type="pres">
      <dgm:prSet presAssocID="{C0983523-4EAE-7949-ACD4-2FAA5E3D1BC5}" presName="Name30" presStyleCnt="0"/>
      <dgm:spPr/>
    </dgm:pt>
    <dgm:pt modelId="{94C65A36-3587-3941-BD38-57D9AE15770E}" type="pres">
      <dgm:prSet presAssocID="{C0983523-4EAE-7949-ACD4-2FAA5E3D1BC5}" presName="level2Shape" presStyleLbl="node4" presStyleIdx="3" presStyleCnt="4"/>
      <dgm:spPr/>
      <dgm:t>
        <a:bodyPr/>
        <a:lstStyle/>
        <a:p>
          <a:endParaRPr lang="en-US"/>
        </a:p>
      </dgm:t>
    </dgm:pt>
    <dgm:pt modelId="{858B4CB1-257B-FF43-87CC-C2B9D2F951BC}" type="pres">
      <dgm:prSet presAssocID="{C0983523-4EAE-7949-ACD4-2FAA5E3D1BC5}" presName="hierChild3" presStyleCnt="0"/>
      <dgm:spPr/>
    </dgm:pt>
    <dgm:pt modelId="{690E2F75-8437-1D4E-9382-6FC0E7D8C0DC}" type="pres">
      <dgm:prSet presAssocID="{22BB646E-5F04-0D44-8A56-FA005708FF51}" presName="bgShapesFlow" presStyleCnt="0"/>
      <dgm:spPr/>
    </dgm:pt>
    <dgm:pt modelId="{7CD7D2C4-C200-9947-BE8C-73555018BAD6}" type="pres">
      <dgm:prSet presAssocID="{C5EC77A2-5A6A-1D42-8C48-BB08440B6BF0}" presName="rectComp" presStyleCnt="0"/>
      <dgm:spPr/>
    </dgm:pt>
    <dgm:pt modelId="{78320A37-44CE-ED4B-9CA2-E105C44B6DBD}" type="pres">
      <dgm:prSet presAssocID="{C5EC77A2-5A6A-1D42-8C48-BB08440B6BF0}" presName="bgRect" presStyleLbl="bgShp" presStyleIdx="0" presStyleCnt="4" custLinFactNeighborX="-4660" custLinFactNeighborY="-2564"/>
      <dgm:spPr/>
      <dgm:t>
        <a:bodyPr/>
        <a:lstStyle/>
        <a:p>
          <a:endParaRPr lang="en-US"/>
        </a:p>
      </dgm:t>
    </dgm:pt>
    <dgm:pt modelId="{8DAAFE4B-E7D6-414C-842A-014BF5EAFA68}" type="pres">
      <dgm:prSet presAssocID="{C5EC77A2-5A6A-1D42-8C48-BB08440B6BF0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0C47B-D00B-EF4A-9B53-8CFDFBD9E4C7}" type="pres">
      <dgm:prSet presAssocID="{C5EC77A2-5A6A-1D42-8C48-BB08440B6BF0}" presName="spComp" presStyleCnt="0"/>
      <dgm:spPr/>
    </dgm:pt>
    <dgm:pt modelId="{135F3E9F-55C5-F641-82C5-CBAFCEC76A50}" type="pres">
      <dgm:prSet presAssocID="{C5EC77A2-5A6A-1D42-8C48-BB08440B6BF0}" presName="hSp" presStyleCnt="0"/>
      <dgm:spPr/>
    </dgm:pt>
    <dgm:pt modelId="{6E53986A-D16C-4E4A-9BA1-500EF42F4C25}" type="pres">
      <dgm:prSet presAssocID="{163EFF56-4880-5547-AD00-AAE33F6023A7}" presName="rectComp" presStyleCnt="0"/>
      <dgm:spPr/>
    </dgm:pt>
    <dgm:pt modelId="{68F6697B-DE92-2843-AB4C-6629FF874379}" type="pres">
      <dgm:prSet presAssocID="{163EFF56-4880-5547-AD00-AAE33F6023A7}" presName="bgRect" presStyleLbl="bgShp" presStyleIdx="1" presStyleCnt="4" custLinFactNeighborX="-310" custLinFactNeighborY="1266"/>
      <dgm:spPr/>
      <dgm:t>
        <a:bodyPr/>
        <a:lstStyle/>
        <a:p>
          <a:endParaRPr lang="en-US"/>
        </a:p>
      </dgm:t>
    </dgm:pt>
    <dgm:pt modelId="{EDACCCEB-D4EF-384C-B345-BC891607BFDA}" type="pres">
      <dgm:prSet presAssocID="{163EFF56-4880-5547-AD00-AAE33F6023A7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52A45-D6F6-6642-BCB7-ED1912261FBF}" type="pres">
      <dgm:prSet presAssocID="{163EFF56-4880-5547-AD00-AAE33F6023A7}" presName="spComp" presStyleCnt="0"/>
      <dgm:spPr/>
    </dgm:pt>
    <dgm:pt modelId="{BFB509C8-D834-304D-AF53-194F6B2DE6AA}" type="pres">
      <dgm:prSet presAssocID="{163EFF56-4880-5547-AD00-AAE33F6023A7}" presName="hSp" presStyleCnt="0"/>
      <dgm:spPr/>
    </dgm:pt>
    <dgm:pt modelId="{163A6B8E-AD80-FF4C-905D-9363ED22D74B}" type="pres">
      <dgm:prSet presAssocID="{54C64DFB-D147-A245-AE31-DF99CD996625}" presName="rectComp" presStyleCnt="0"/>
      <dgm:spPr/>
    </dgm:pt>
    <dgm:pt modelId="{49905BEF-0522-8D40-9D56-13E68BE2FB8F}" type="pres">
      <dgm:prSet presAssocID="{54C64DFB-D147-A245-AE31-DF99CD996625}" presName="bgRect" presStyleLbl="bgShp" presStyleIdx="2" presStyleCnt="4"/>
      <dgm:spPr/>
      <dgm:t>
        <a:bodyPr/>
        <a:lstStyle/>
        <a:p>
          <a:endParaRPr lang="en-US"/>
        </a:p>
      </dgm:t>
    </dgm:pt>
    <dgm:pt modelId="{14527CB0-F259-754D-B528-AA52346C77DB}" type="pres">
      <dgm:prSet presAssocID="{54C64DFB-D147-A245-AE31-DF99CD996625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0BF8E-EE8D-C54F-A882-04DCAA8EB73E}" type="pres">
      <dgm:prSet presAssocID="{54C64DFB-D147-A245-AE31-DF99CD996625}" presName="spComp" presStyleCnt="0"/>
      <dgm:spPr/>
    </dgm:pt>
    <dgm:pt modelId="{3CDFBDB7-0B4F-6242-AA21-AFFBF5839825}" type="pres">
      <dgm:prSet presAssocID="{54C64DFB-D147-A245-AE31-DF99CD996625}" presName="hSp" presStyleCnt="0"/>
      <dgm:spPr/>
    </dgm:pt>
    <dgm:pt modelId="{135D9A68-9488-F449-A9AA-F3E0B85B6CF4}" type="pres">
      <dgm:prSet presAssocID="{ECB88822-C607-C94B-8385-2478F3CB25D8}" presName="rectComp" presStyleCnt="0"/>
      <dgm:spPr/>
    </dgm:pt>
    <dgm:pt modelId="{F40032B2-22F7-A540-90FA-BB3E7238C997}" type="pres">
      <dgm:prSet presAssocID="{ECB88822-C607-C94B-8385-2478F3CB25D8}" presName="bgRect" presStyleLbl="bgShp" presStyleIdx="3" presStyleCnt="4"/>
      <dgm:spPr/>
      <dgm:t>
        <a:bodyPr/>
        <a:lstStyle/>
        <a:p>
          <a:endParaRPr lang="en-US"/>
        </a:p>
      </dgm:t>
    </dgm:pt>
    <dgm:pt modelId="{11FFAA96-2F53-C249-9F4D-FC00E2B5B1B5}" type="pres">
      <dgm:prSet presAssocID="{ECB88822-C607-C94B-8385-2478F3CB25D8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C8309-385E-3B41-9587-140A757FA86B}" type="presOf" srcId="{4001D904-8338-D54E-AF05-B94446DAADE5}" destId="{2D3BD35A-351B-7446-BC56-19EC10402ACF}" srcOrd="0" destOrd="0" presId="urn:microsoft.com/office/officeart/2005/8/layout/hierarchy5"/>
    <dgm:cxn modelId="{540CE44C-5F4D-DD49-8C4A-9784CEFD5434}" type="presOf" srcId="{34834D65-9E71-6940-9097-74A979894A9D}" destId="{61C8F816-62E4-4144-B3B5-49792E1BD80E}" srcOrd="0" destOrd="0" presId="urn:microsoft.com/office/officeart/2005/8/layout/hierarchy5"/>
    <dgm:cxn modelId="{301A1111-3769-B34F-BF21-FC2ADC51BA4A}" type="presOf" srcId="{06DCBB92-9D9F-094F-B07D-FB74A420967C}" destId="{5A712FA2-8119-B143-B85C-F0BB2DD483A7}" srcOrd="0" destOrd="0" presId="urn:microsoft.com/office/officeart/2005/8/layout/hierarchy5"/>
    <dgm:cxn modelId="{85749D37-A25F-444D-B845-1B903DFC5C1A}" srcId="{BD0D305B-BF6A-564F-9124-EF70FECC78A5}" destId="{C0983523-4EAE-7949-ACD4-2FAA5E3D1BC5}" srcOrd="0" destOrd="0" parTransId="{512DCF2E-4209-004E-BE11-05CBF796C693}" sibTransId="{67AA7104-63DE-F244-9B02-3325CA8F19C3}"/>
    <dgm:cxn modelId="{2D13CF29-5020-A540-8865-BAE99CEC003B}" srcId="{22BB646E-5F04-0D44-8A56-FA005708FF51}" destId="{487368A8-8EA8-C347-81AD-2675E5ACC5CD}" srcOrd="0" destOrd="0" parTransId="{635FF10D-5652-FC4F-9C78-C4731B72DFBC}" sibTransId="{6C69675A-1DCE-1048-9A04-F087804404FC}"/>
    <dgm:cxn modelId="{C8C07597-94C1-B641-9EDF-45836CD48FC4}" type="presOf" srcId="{54C64DFB-D147-A245-AE31-DF99CD996625}" destId="{49905BEF-0522-8D40-9D56-13E68BE2FB8F}" srcOrd="0" destOrd="0" presId="urn:microsoft.com/office/officeart/2005/8/layout/hierarchy5"/>
    <dgm:cxn modelId="{3E627B9C-0B92-3242-8B03-1B6F6600BB12}" type="presOf" srcId="{512DCF2E-4209-004E-BE11-05CBF796C693}" destId="{34D4ED33-E0DB-1E43-B1FD-FE3ACF852C41}" srcOrd="0" destOrd="0" presId="urn:microsoft.com/office/officeart/2005/8/layout/hierarchy5"/>
    <dgm:cxn modelId="{27E2DE4A-A319-BA4C-9FDF-9F1E601B3D16}" type="presOf" srcId="{163EFF56-4880-5547-AD00-AAE33F6023A7}" destId="{EDACCCEB-D4EF-384C-B345-BC891607BFDA}" srcOrd="1" destOrd="0" presId="urn:microsoft.com/office/officeart/2005/8/layout/hierarchy5"/>
    <dgm:cxn modelId="{5B86E7AE-FDE9-A14B-825A-B034A403DE82}" srcId="{D5780067-3AF4-AF4F-AF58-86B5CE245066}" destId="{5BB2A38F-80C3-1B44-9787-331FF386F4A3}" srcOrd="1" destOrd="0" parTransId="{135422DD-2652-8F41-91E8-8AC954A4A1DE}" sibTransId="{E61D93EB-B2BA-5B41-BB10-8B8FA4ED566F}"/>
    <dgm:cxn modelId="{B91247B9-201A-5A4F-B950-CA157117644E}" srcId="{22BB646E-5F04-0D44-8A56-FA005708FF51}" destId="{C5EC77A2-5A6A-1D42-8C48-BB08440B6BF0}" srcOrd="1" destOrd="0" parTransId="{484CB97B-EE94-394F-9A84-26DFDAB67841}" sibTransId="{2C687D0B-A35E-6847-922A-71E004419B3D}"/>
    <dgm:cxn modelId="{239445E7-315D-214C-805C-F1B5A38BC66D}" type="presOf" srcId="{06DCBB92-9D9F-094F-B07D-FB74A420967C}" destId="{2A4AE659-2FDB-2442-9426-E5849F438407}" srcOrd="1" destOrd="0" presId="urn:microsoft.com/office/officeart/2005/8/layout/hierarchy5"/>
    <dgm:cxn modelId="{244F6906-562C-4D4D-B333-77295598AF25}" srcId="{4001D904-8338-D54E-AF05-B94446DAADE5}" destId="{BBC7FED7-557D-44A6-92BA-B0797D4B5321}" srcOrd="0" destOrd="0" parTransId="{EEC1D925-ADEE-4133-9122-2789D3239459}" sibTransId="{46203CDD-E31E-4A58-B0C2-266A2DCDB979}"/>
    <dgm:cxn modelId="{FFC05A3E-8071-8441-9252-25E769AE616A}" srcId="{487368A8-8EA8-C347-81AD-2675E5ACC5CD}" destId="{34834D65-9E71-6940-9097-74A979894A9D}" srcOrd="0" destOrd="0" parTransId="{D2247C9E-87F2-084D-B71D-F7D38063644D}" sibTransId="{4520DCE4-4BE4-974D-BE1F-5829AFFF2674}"/>
    <dgm:cxn modelId="{FD7DEB26-99F2-4947-8240-F5A02B27DED1}" type="presOf" srcId="{C5EC77A2-5A6A-1D42-8C48-BB08440B6BF0}" destId="{78320A37-44CE-ED4B-9CA2-E105C44B6DBD}" srcOrd="0" destOrd="0" presId="urn:microsoft.com/office/officeart/2005/8/layout/hierarchy5"/>
    <dgm:cxn modelId="{81BE8DB9-1020-4640-8C9A-1173173B3D93}" type="presOf" srcId="{BD0D305B-BF6A-564F-9124-EF70FECC78A5}" destId="{6AC43696-35A9-0E40-A7DF-6213FCA03ECC}" srcOrd="0" destOrd="0" presId="urn:microsoft.com/office/officeart/2005/8/layout/hierarchy5"/>
    <dgm:cxn modelId="{360DA8AE-2AC4-F349-ADC0-CBBD59F807A5}" type="presOf" srcId="{135422DD-2652-8F41-91E8-8AC954A4A1DE}" destId="{9DB774B2-5F5D-2545-BED6-40C4833FC46F}" srcOrd="1" destOrd="0" presId="urn:microsoft.com/office/officeart/2005/8/layout/hierarchy5"/>
    <dgm:cxn modelId="{9509F71F-6B0D-F948-BAA4-A5DD126FA1EA}" type="presOf" srcId="{D5780067-3AF4-AF4F-AF58-86B5CE245066}" destId="{2C1BB24E-1ED5-5C40-A71A-86660FF5354B}" srcOrd="0" destOrd="0" presId="urn:microsoft.com/office/officeart/2005/8/layout/hierarchy5"/>
    <dgm:cxn modelId="{857ED685-4E35-EE4D-BE4D-54A43C7B986A}" srcId="{34834D65-9E71-6940-9097-74A979894A9D}" destId="{D5780067-3AF4-AF4F-AF58-86B5CE245066}" srcOrd="0" destOrd="0" parTransId="{444C9A18-B5CC-6F43-8701-6436C4A80155}" sibTransId="{078CE47E-8A9A-F04C-A711-A357F3FCFFD2}"/>
    <dgm:cxn modelId="{BBE5926D-53B9-41E2-B3DB-E536AF8ADE99}" type="presOf" srcId="{2997C257-9E26-4307-89E8-71112FFDBC69}" destId="{036D4481-2FE2-4263-943B-3576C334CC55}" srcOrd="0" destOrd="0" presId="urn:microsoft.com/office/officeart/2005/8/layout/hierarchy5"/>
    <dgm:cxn modelId="{50C251BA-2438-A648-BDC2-8F419D583864}" srcId="{487368A8-8EA8-C347-81AD-2675E5ACC5CD}" destId="{4001D904-8338-D54E-AF05-B94446DAADE5}" srcOrd="1" destOrd="0" parTransId="{B888D0F5-572C-B44F-8493-9535788A0644}" sibTransId="{BD27A260-47E0-E34F-8C6A-C5C770151B7C}"/>
    <dgm:cxn modelId="{70528803-3026-1C4A-A97C-425240455601}" type="presOf" srcId="{C5EC77A2-5A6A-1D42-8C48-BB08440B6BF0}" destId="{8DAAFE4B-E7D6-414C-842A-014BF5EAFA68}" srcOrd="1" destOrd="0" presId="urn:microsoft.com/office/officeart/2005/8/layout/hierarchy5"/>
    <dgm:cxn modelId="{5B6124ED-B57A-E74A-B41D-E75651BEA7EB}" type="presOf" srcId="{22BB646E-5F04-0D44-8A56-FA005708FF51}" destId="{1CB93E19-794E-F34B-8554-0D300003F9BA}" srcOrd="0" destOrd="0" presId="urn:microsoft.com/office/officeart/2005/8/layout/hierarchy5"/>
    <dgm:cxn modelId="{04840989-2C30-6F4D-95C7-0678DB61B8E8}" type="presOf" srcId="{ECB88822-C607-C94B-8385-2478F3CB25D8}" destId="{11FFAA96-2F53-C249-9F4D-FC00E2B5B1B5}" srcOrd="1" destOrd="0" presId="urn:microsoft.com/office/officeart/2005/8/layout/hierarchy5"/>
    <dgm:cxn modelId="{2914A257-82DF-B047-8E3D-584504B37281}" type="presOf" srcId="{ECB88822-C607-C94B-8385-2478F3CB25D8}" destId="{F40032B2-22F7-A540-90FA-BB3E7238C997}" srcOrd="0" destOrd="0" presId="urn:microsoft.com/office/officeart/2005/8/layout/hierarchy5"/>
    <dgm:cxn modelId="{DAD7681B-737B-1846-9620-6A8579758772}" type="presOf" srcId="{135422DD-2652-8F41-91E8-8AC954A4A1DE}" destId="{49E6E181-A191-BB4D-8630-11C7EF87F3DF}" srcOrd="0" destOrd="0" presId="urn:microsoft.com/office/officeart/2005/8/layout/hierarchy5"/>
    <dgm:cxn modelId="{81F9457F-5E4B-4FD4-8C87-48795813D180}" type="presOf" srcId="{EEC1D925-ADEE-4133-9122-2789D3239459}" destId="{90C6D8ED-C907-4338-B47B-305E213AADB5}" srcOrd="0" destOrd="0" presId="urn:microsoft.com/office/officeart/2005/8/layout/hierarchy5"/>
    <dgm:cxn modelId="{08AB45AF-A74E-6F49-A203-51235BF2E9AA}" srcId="{22BB646E-5F04-0D44-8A56-FA005708FF51}" destId="{ECB88822-C607-C94B-8385-2478F3CB25D8}" srcOrd="4" destOrd="0" parTransId="{70B25352-569A-6C4A-9EE9-7DBBD2DEBE08}" sibTransId="{1AC55520-44FE-E441-9CB9-8E37F4763740}"/>
    <dgm:cxn modelId="{3B313DD8-D33E-458D-9E2E-6F3CB09CF712}" srcId="{BBC7FED7-557D-44A6-92BA-B0797D4B5321}" destId="{2913B693-4A53-4EB9-8F09-53ECB9F19BBC}" srcOrd="0" destOrd="0" parTransId="{2997C257-9E26-4307-89E8-71112FFDBC69}" sibTransId="{ED0E4190-DC1E-4F9E-824E-4428A812F4B3}"/>
    <dgm:cxn modelId="{BD16E22C-7EC7-B648-8265-522170AAA7FB}" type="presOf" srcId="{487368A8-8EA8-C347-81AD-2675E5ACC5CD}" destId="{8C40F536-90C4-3C44-9BBB-7206801AF6E7}" srcOrd="0" destOrd="0" presId="urn:microsoft.com/office/officeart/2005/8/layout/hierarchy5"/>
    <dgm:cxn modelId="{F706A2CD-BF05-0547-AE9F-2D41A012B56D}" type="presOf" srcId="{B888D0F5-572C-B44F-8493-9535788A0644}" destId="{0552A691-93B5-B14B-81DE-F58D18434BC4}" srcOrd="0" destOrd="0" presId="urn:microsoft.com/office/officeart/2005/8/layout/hierarchy5"/>
    <dgm:cxn modelId="{DCAE1ACC-23FA-A944-B923-7E94BCF420F9}" type="presOf" srcId="{444C9A18-B5CC-6F43-8701-6436C4A80155}" destId="{F258DAE2-7FB5-F747-B30E-ACBE27259776}" srcOrd="1" destOrd="0" presId="urn:microsoft.com/office/officeart/2005/8/layout/hierarchy5"/>
    <dgm:cxn modelId="{8F1F3133-AE61-7749-91A4-D675189A8337}" srcId="{D5780067-3AF4-AF4F-AF58-86B5CE245066}" destId="{40BE0F30-B386-2C49-9B1E-3F0DA4F79F57}" srcOrd="0" destOrd="0" parTransId="{06DCBB92-9D9F-094F-B07D-FB74A420967C}" sibTransId="{0158992E-AC52-E04B-A691-0769258122CD}"/>
    <dgm:cxn modelId="{B60A4258-1A7F-6A49-ABD4-BD1DD1AE0833}" srcId="{22BB646E-5F04-0D44-8A56-FA005708FF51}" destId="{54C64DFB-D147-A245-AE31-DF99CD996625}" srcOrd="3" destOrd="0" parTransId="{E26B315C-EB10-E148-BE18-9AE1E87868BF}" sibTransId="{33E84EED-7927-D84E-BFC0-8B7E1F56E269}"/>
    <dgm:cxn modelId="{52F3C7A4-9ADF-3D45-B6AB-E27D86010A5A}" type="presOf" srcId="{5BB2A38F-80C3-1B44-9787-331FF386F4A3}" destId="{2D33D6A3-FA8D-5F45-B34F-FB2F06B44BAC}" srcOrd="0" destOrd="0" presId="urn:microsoft.com/office/officeart/2005/8/layout/hierarchy5"/>
    <dgm:cxn modelId="{AA61FAB2-7054-3140-8E13-6A1E96AAEAA5}" type="presOf" srcId="{4083497C-60CC-8442-A113-ED7B7C80263F}" destId="{F0B2E05B-7F81-D149-A451-1BD0A988CD53}" srcOrd="0" destOrd="0" presId="urn:microsoft.com/office/officeart/2005/8/layout/hierarchy5"/>
    <dgm:cxn modelId="{6BD46EFB-6168-5E4C-AAE0-8D055D2FC708}" type="presOf" srcId="{B888D0F5-572C-B44F-8493-9535788A0644}" destId="{C30DAC77-46FE-0E4C-A6E9-9DC9F8D6A3C3}" srcOrd="1" destOrd="0" presId="urn:microsoft.com/office/officeart/2005/8/layout/hierarchy5"/>
    <dgm:cxn modelId="{A5FB50CB-31A5-4BC8-8B3D-D6EEDFBEE7D1}" type="presOf" srcId="{BBC7FED7-557D-44A6-92BA-B0797D4B5321}" destId="{6F869FCF-7B18-4140-886B-3D9F5D2A3F8F}" srcOrd="0" destOrd="0" presId="urn:microsoft.com/office/officeart/2005/8/layout/hierarchy5"/>
    <dgm:cxn modelId="{88B1CCDA-ED3D-AE4E-9A88-44F371DBAE94}" type="presOf" srcId="{163EFF56-4880-5547-AD00-AAE33F6023A7}" destId="{68F6697B-DE92-2843-AB4C-6629FF874379}" srcOrd="0" destOrd="0" presId="urn:microsoft.com/office/officeart/2005/8/layout/hierarchy5"/>
    <dgm:cxn modelId="{DC8A9EB0-2E95-8145-AB3B-FA29F74467E7}" type="presOf" srcId="{C0983523-4EAE-7949-ACD4-2FAA5E3D1BC5}" destId="{94C65A36-3587-3941-BD38-57D9AE15770E}" srcOrd="0" destOrd="0" presId="urn:microsoft.com/office/officeart/2005/8/layout/hierarchy5"/>
    <dgm:cxn modelId="{16A497A2-A76A-4296-96EC-2081EC6C36CB}" type="presOf" srcId="{EEC1D925-ADEE-4133-9122-2789D3239459}" destId="{BC51AD8A-AB9E-4984-B8B8-27451EC9B527}" srcOrd="1" destOrd="0" presId="urn:microsoft.com/office/officeart/2005/8/layout/hierarchy5"/>
    <dgm:cxn modelId="{6317A642-5DD6-1745-9E63-67688E6DEC89}" type="presOf" srcId="{512DCF2E-4209-004E-BE11-05CBF796C693}" destId="{9A155AD7-C971-C24C-A5A8-1B5088A44565}" srcOrd="1" destOrd="0" presId="urn:microsoft.com/office/officeart/2005/8/layout/hierarchy5"/>
    <dgm:cxn modelId="{110DEEEA-C45C-C641-9C25-30CB689AC23E}" srcId="{22BB646E-5F04-0D44-8A56-FA005708FF51}" destId="{163EFF56-4880-5547-AD00-AAE33F6023A7}" srcOrd="2" destOrd="0" parTransId="{9FD2C6E0-C5CF-3747-8D7C-0AE65B10D60D}" sibTransId="{3F5D2767-249D-344E-ADDA-1F123D6548F7}"/>
    <dgm:cxn modelId="{B5F1CD3F-AF10-4F46-9453-50836ABE71CF}" type="presOf" srcId="{D2247C9E-87F2-084D-B71D-F7D38063644D}" destId="{2DB97570-5DB2-624E-A840-8161C064C667}" srcOrd="1" destOrd="0" presId="urn:microsoft.com/office/officeart/2005/8/layout/hierarchy5"/>
    <dgm:cxn modelId="{A8A54E7D-1F31-4CB3-A483-531D51F97D68}" type="presOf" srcId="{2913B693-4A53-4EB9-8F09-53ECB9F19BBC}" destId="{0F79FEB8-E792-4353-A8F6-CAA3C15CE9A8}" srcOrd="0" destOrd="0" presId="urn:microsoft.com/office/officeart/2005/8/layout/hierarchy5"/>
    <dgm:cxn modelId="{91F93B8D-3937-3642-93C4-EB9141647D99}" type="presOf" srcId="{444C9A18-B5CC-6F43-8701-6436C4A80155}" destId="{2484B49F-70A3-5740-B2CD-4AE8557BE62E}" srcOrd="0" destOrd="0" presId="urn:microsoft.com/office/officeart/2005/8/layout/hierarchy5"/>
    <dgm:cxn modelId="{30FB3DD8-4285-A941-8BB2-EA9BA3AAF315}" type="presOf" srcId="{D2247C9E-87F2-084D-B71D-F7D38063644D}" destId="{D97BD097-5986-AA46-BC6A-AF5C68D4AAE5}" srcOrd="0" destOrd="0" presId="urn:microsoft.com/office/officeart/2005/8/layout/hierarchy5"/>
    <dgm:cxn modelId="{549DB93B-3683-AB46-B5FC-F30AD4819A56}" srcId="{4001D904-8338-D54E-AF05-B94446DAADE5}" destId="{BD0D305B-BF6A-564F-9124-EF70FECC78A5}" srcOrd="1" destOrd="0" parTransId="{4083497C-60CC-8442-A113-ED7B7C80263F}" sibTransId="{3B5962E0-8641-5E4C-9C64-76BA961E05A9}"/>
    <dgm:cxn modelId="{5754DABE-81DD-6D4A-9343-CD6775B40365}" type="presOf" srcId="{4083497C-60CC-8442-A113-ED7B7C80263F}" destId="{18C92C74-DCC3-3A4A-9B56-D96C075B4402}" srcOrd="1" destOrd="0" presId="urn:microsoft.com/office/officeart/2005/8/layout/hierarchy5"/>
    <dgm:cxn modelId="{253590FE-41D1-4FA0-97A6-40E9C2413E2C}" type="presOf" srcId="{2997C257-9E26-4307-89E8-71112FFDBC69}" destId="{9A883EE2-9459-43C5-8468-23802CF0B787}" srcOrd="1" destOrd="0" presId="urn:microsoft.com/office/officeart/2005/8/layout/hierarchy5"/>
    <dgm:cxn modelId="{F9AED5C0-A6EE-504C-8202-68D9E792CFDB}" type="presOf" srcId="{54C64DFB-D147-A245-AE31-DF99CD996625}" destId="{14527CB0-F259-754D-B528-AA52346C77DB}" srcOrd="1" destOrd="0" presId="urn:microsoft.com/office/officeart/2005/8/layout/hierarchy5"/>
    <dgm:cxn modelId="{4DB73DA0-7CBF-634F-9670-F7E0562A209A}" type="presOf" srcId="{40BE0F30-B386-2C49-9B1E-3F0DA4F79F57}" destId="{4891F04D-11FF-6841-9655-39343FE4DE61}" srcOrd="0" destOrd="0" presId="urn:microsoft.com/office/officeart/2005/8/layout/hierarchy5"/>
    <dgm:cxn modelId="{37BB010A-5174-AE4A-BBA8-EE7371A0C0A6}" type="presParOf" srcId="{1CB93E19-794E-F34B-8554-0D300003F9BA}" destId="{6AAB94C7-F828-6343-875A-1B6D4476E25D}" srcOrd="0" destOrd="0" presId="urn:microsoft.com/office/officeart/2005/8/layout/hierarchy5"/>
    <dgm:cxn modelId="{D3718314-6CF3-BE44-8506-9CEB7A2AB5B0}" type="presParOf" srcId="{6AAB94C7-F828-6343-875A-1B6D4476E25D}" destId="{D7C114C9-1F1F-CA46-A5DF-40E37B972B1A}" srcOrd="0" destOrd="0" presId="urn:microsoft.com/office/officeart/2005/8/layout/hierarchy5"/>
    <dgm:cxn modelId="{53DAFA3A-FA95-034D-B795-7FC69FE20A3A}" type="presParOf" srcId="{6AAB94C7-F828-6343-875A-1B6D4476E25D}" destId="{EE7F8C76-9EF2-6448-A8E8-FDA983159C29}" srcOrd="1" destOrd="0" presId="urn:microsoft.com/office/officeart/2005/8/layout/hierarchy5"/>
    <dgm:cxn modelId="{450EC4B2-CF68-6247-9516-265A1185BA08}" type="presParOf" srcId="{EE7F8C76-9EF2-6448-A8E8-FDA983159C29}" destId="{38548D08-FD1A-124E-82C5-D08F22446B02}" srcOrd="0" destOrd="0" presId="urn:microsoft.com/office/officeart/2005/8/layout/hierarchy5"/>
    <dgm:cxn modelId="{CEA1295E-0787-FE4A-B950-88A5729F5D89}" type="presParOf" srcId="{38548D08-FD1A-124E-82C5-D08F22446B02}" destId="{8C40F536-90C4-3C44-9BBB-7206801AF6E7}" srcOrd="0" destOrd="0" presId="urn:microsoft.com/office/officeart/2005/8/layout/hierarchy5"/>
    <dgm:cxn modelId="{ABA028DC-5DAF-C943-AF03-C0E024A8CB8D}" type="presParOf" srcId="{38548D08-FD1A-124E-82C5-D08F22446B02}" destId="{13B27655-80C9-A949-AA6E-D467926DBC4E}" srcOrd="1" destOrd="0" presId="urn:microsoft.com/office/officeart/2005/8/layout/hierarchy5"/>
    <dgm:cxn modelId="{AB08F925-7926-3342-8ACB-55C64F981568}" type="presParOf" srcId="{13B27655-80C9-A949-AA6E-D467926DBC4E}" destId="{D97BD097-5986-AA46-BC6A-AF5C68D4AAE5}" srcOrd="0" destOrd="0" presId="urn:microsoft.com/office/officeart/2005/8/layout/hierarchy5"/>
    <dgm:cxn modelId="{E8218BC9-6D14-DD4A-A138-68BBD42FC723}" type="presParOf" srcId="{D97BD097-5986-AA46-BC6A-AF5C68D4AAE5}" destId="{2DB97570-5DB2-624E-A840-8161C064C667}" srcOrd="0" destOrd="0" presId="urn:microsoft.com/office/officeart/2005/8/layout/hierarchy5"/>
    <dgm:cxn modelId="{A3BD6BF8-45F2-5F48-97EA-2F32F8762E38}" type="presParOf" srcId="{13B27655-80C9-A949-AA6E-D467926DBC4E}" destId="{37E7F7D9-0616-6D41-847F-F13568CD7E37}" srcOrd="1" destOrd="0" presId="urn:microsoft.com/office/officeart/2005/8/layout/hierarchy5"/>
    <dgm:cxn modelId="{A4725F66-51EF-C141-B0FF-BA4216B9D2FB}" type="presParOf" srcId="{37E7F7D9-0616-6D41-847F-F13568CD7E37}" destId="{61C8F816-62E4-4144-B3B5-49792E1BD80E}" srcOrd="0" destOrd="0" presId="urn:microsoft.com/office/officeart/2005/8/layout/hierarchy5"/>
    <dgm:cxn modelId="{69A050D8-FFE9-8A41-996D-E6EE98D72CED}" type="presParOf" srcId="{37E7F7D9-0616-6D41-847F-F13568CD7E37}" destId="{BD4055B2-1778-5143-9A56-9524EB2D041E}" srcOrd="1" destOrd="0" presId="urn:microsoft.com/office/officeart/2005/8/layout/hierarchy5"/>
    <dgm:cxn modelId="{ACBBC83E-2BAE-6D49-82E8-0230D4432A66}" type="presParOf" srcId="{BD4055B2-1778-5143-9A56-9524EB2D041E}" destId="{2484B49F-70A3-5740-B2CD-4AE8557BE62E}" srcOrd="0" destOrd="0" presId="urn:microsoft.com/office/officeart/2005/8/layout/hierarchy5"/>
    <dgm:cxn modelId="{EB65269E-6B98-FF42-8A07-B5C3259DC159}" type="presParOf" srcId="{2484B49F-70A3-5740-B2CD-4AE8557BE62E}" destId="{F258DAE2-7FB5-F747-B30E-ACBE27259776}" srcOrd="0" destOrd="0" presId="urn:microsoft.com/office/officeart/2005/8/layout/hierarchy5"/>
    <dgm:cxn modelId="{078DCC15-B839-F94F-A198-285CDFED1B62}" type="presParOf" srcId="{BD4055B2-1778-5143-9A56-9524EB2D041E}" destId="{A428A9BB-B2B1-FA43-B339-B78F9B7223C9}" srcOrd="1" destOrd="0" presId="urn:microsoft.com/office/officeart/2005/8/layout/hierarchy5"/>
    <dgm:cxn modelId="{2F8A1A36-770D-D14A-8C37-4E194AA2CEF2}" type="presParOf" srcId="{A428A9BB-B2B1-FA43-B339-B78F9B7223C9}" destId="{2C1BB24E-1ED5-5C40-A71A-86660FF5354B}" srcOrd="0" destOrd="0" presId="urn:microsoft.com/office/officeart/2005/8/layout/hierarchy5"/>
    <dgm:cxn modelId="{4DBCD22C-291C-1C4A-990A-546C947DA6A0}" type="presParOf" srcId="{A428A9BB-B2B1-FA43-B339-B78F9B7223C9}" destId="{82076C91-2DDD-994A-AB08-2633664D2139}" srcOrd="1" destOrd="0" presId="urn:microsoft.com/office/officeart/2005/8/layout/hierarchy5"/>
    <dgm:cxn modelId="{D6E43B5A-2AF3-7749-B3F8-06FEAAD18840}" type="presParOf" srcId="{82076C91-2DDD-994A-AB08-2633664D2139}" destId="{5A712FA2-8119-B143-B85C-F0BB2DD483A7}" srcOrd="0" destOrd="0" presId="urn:microsoft.com/office/officeart/2005/8/layout/hierarchy5"/>
    <dgm:cxn modelId="{F25CCFC4-3A09-9049-97F0-B5CE26B3ED28}" type="presParOf" srcId="{5A712FA2-8119-B143-B85C-F0BB2DD483A7}" destId="{2A4AE659-2FDB-2442-9426-E5849F438407}" srcOrd="0" destOrd="0" presId="urn:microsoft.com/office/officeart/2005/8/layout/hierarchy5"/>
    <dgm:cxn modelId="{C440AE97-596F-5F4B-937E-E4AFAB550741}" type="presParOf" srcId="{82076C91-2DDD-994A-AB08-2633664D2139}" destId="{33BCF581-9672-C249-B4B6-504A4F579E0C}" srcOrd="1" destOrd="0" presId="urn:microsoft.com/office/officeart/2005/8/layout/hierarchy5"/>
    <dgm:cxn modelId="{543C3B13-4F3A-7049-B765-42B384F89845}" type="presParOf" srcId="{33BCF581-9672-C249-B4B6-504A4F579E0C}" destId="{4891F04D-11FF-6841-9655-39343FE4DE61}" srcOrd="0" destOrd="0" presId="urn:microsoft.com/office/officeart/2005/8/layout/hierarchy5"/>
    <dgm:cxn modelId="{C8C4A191-42F0-4944-8BF5-C52475A46E87}" type="presParOf" srcId="{33BCF581-9672-C249-B4B6-504A4F579E0C}" destId="{582C7E66-0388-5540-8E30-E9588087A4E3}" srcOrd="1" destOrd="0" presId="urn:microsoft.com/office/officeart/2005/8/layout/hierarchy5"/>
    <dgm:cxn modelId="{6AD54956-88F8-FB47-8C90-2044F931C3BA}" type="presParOf" srcId="{82076C91-2DDD-994A-AB08-2633664D2139}" destId="{49E6E181-A191-BB4D-8630-11C7EF87F3DF}" srcOrd="2" destOrd="0" presId="urn:microsoft.com/office/officeart/2005/8/layout/hierarchy5"/>
    <dgm:cxn modelId="{0BF33CCB-5CFC-534F-9924-42D8AC64002D}" type="presParOf" srcId="{49E6E181-A191-BB4D-8630-11C7EF87F3DF}" destId="{9DB774B2-5F5D-2545-BED6-40C4833FC46F}" srcOrd="0" destOrd="0" presId="urn:microsoft.com/office/officeart/2005/8/layout/hierarchy5"/>
    <dgm:cxn modelId="{9244DEC8-2BD4-6945-AB71-4C470D768E69}" type="presParOf" srcId="{82076C91-2DDD-994A-AB08-2633664D2139}" destId="{072229FB-3C14-DE41-B1C9-DC234418E620}" srcOrd="3" destOrd="0" presId="urn:microsoft.com/office/officeart/2005/8/layout/hierarchy5"/>
    <dgm:cxn modelId="{6FF3EFFF-34B6-FE49-88B1-A0A5D73A0F41}" type="presParOf" srcId="{072229FB-3C14-DE41-B1C9-DC234418E620}" destId="{2D33D6A3-FA8D-5F45-B34F-FB2F06B44BAC}" srcOrd="0" destOrd="0" presId="urn:microsoft.com/office/officeart/2005/8/layout/hierarchy5"/>
    <dgm:cxn modelId="{A698FED3-E3CB-1243-8C43-91B0787533CD}" type="presParOf" srcId="{072229FB-3C14-DE41-B1C9-DC234418E620}" destId="{DD3048D3-C933-E148-8A71-207E4F2B0E14}" srcOrd="1" destOrd="0" presId="urn:microsoft.com/office/officeart/2005/8/layout/hierarchy5"/>
    <dgm:cxn modelId="{A465DD70-3A9D-6249-A2A9-B5FB3D291A24}" type="presParOf" srcId="{13B27655-80C9-A949-AA6E-D467926DBC4E}" destId="{0552A691-93B5-B14B-81DE-F58D18434BC4}" srcOrd="2" destOrd="0" presId="urn:microsoft.com/office/officeart/2005/8/layout/hierarchy5"/>
    <dgm:cxn modelId="{6E8920CD-29A3-4949-8B5A-E506F643E1C4}" type="presParOf" srcId="{0552A691-93B5-B14B-81DE-F58D18434BC4}" destId="{C30DAC77-46FE-0E4C-A6E9-9DC9F8D6A3C3}" srcOrd="0" destOrd="0" presId="urn:microsoft.com/office/officeart/2005/8/layout/hierarchy5"/>
    <dgm:cxn modelId="{F098B2C4-878B-F04D-9A7D-727748CB1B79}" type="presParOf" srcId="{13B27655-80C9-A949-AA6E-D467926DBC4E}" destId="{6BEF7B2E-297B-7844-B1C3-F4707E24E0DC}" srcOrd="3" destOrd="0" presId="urn:microsoft.com/office/officeart/2005/8/layout/hierarchy5"/>
    <dgm:cxn modelId="{40D0199F-D656-374F-9053-0ABAE4196033}" type="presParOf" srcId="{6BEF7B2E-297B-7844-B1C3-F4707E24E0DC}" destId="{2D3BD35A-351B-7446-BC56-19EC10402ACF}" srcOrd="0" destOrd="0" presId="urn:microsoft.com/office/officeart/2005/8/layout/hierarchy5"/>
    <dgm:cxn modelId="{EF54369E-1ECB-5E4F-B259-38E5B9ED1816}" type="presParOf" srcId="{6BEF7B2E-297B-7844-B1C3-F4707E24E0DC}" destId="{288E0BFB-030C-6240-AD9D-4B99313B2359}" srcOrd="1" destOrd="0" presId="urn:microsoft.com/office/officeart/2005/8/layout/hierarchy5"/>
    <dgm:cxn modelId="{CBFC70A1-5017-48AF-A206-90A860D560B2}" type="presParOf" srcId="{288E0BFB-030C-6240-AD9D-4B99313B2359}" destId="{90C6D8ED-C907-4338-B47B-305E213AADB5}" srcOrd="0" destOrd="0" presId="urn:microsoft.com/office/officeart/2005/8/layout/hierarchy5"/>
    <dgm:cxn modelId="{B3EA567A-E3A1-436D-A648-79974BDA423D}" type="presParOf" srcId="{90C6D8ED-C907-4338-B47B-305E213AADB5}" destId="{BC51AD8A-AB9E-4984-B8B8-27451EC9B527}" srcOrd="0" destOrd="0" presId="urn:microsoft.com/office/officeart/2005/8/layout/hierarchy5"/>
    <dgm:cxn modelId="{F9857131-78CE-4097-9CCD-E1FE4663BD09}" type="presParOf" srcId="{288E0BFB-030C-6240-AD9D-4B99313B2359}" destId="{11D1710F-AAD8-47A9-A97C-82D7668262F2}" srcOrd="1" destOrd="0" presId="urn:microsoft.com/office/officeart/2005/8/layout/hierarchy5"/>
    <dgm:cxn modelId="{B8AF234D-A686-4749-BBD2-3BE410D59B19}" type="presParOf" srcId="{11D1710F-AAD8-47A9-A97C-82D7668262F2}" destId="{6F869FCF-7B18-4140-886B-3D9F5D2A3F8F}" srcOrd="0" destOrd="0" presId="urn:microsoft.com/office/officeart/2005/8/layout/hierarchy5"/>
    <dgm:cxn modelId="{38FAF3C0-358F-4FC4-8655-53184821380A}" type="presParOf" srcId="{11D1710F-AAD8-47A9-A97C-82D7668262F2}" destId="{1B3DB648-3641-4831-B2F9-A9484EB51DE7}" srcOrd="1" destOrd="0" presId="urn:microsoft.com/office/officeart/2005/8/layout/hierarchy5"/>
    <dgm:cxn modelId="{4B065382-7A19-4E9E-99A5-9C00913B07F2}" type="presParOf" srcId="{1B3DB648-3641-4831-B2F9-A9484EB51DE7}" destId="{036D4481-2FE2-4263-943B-3576C334CC55}" srcOrd="0" destOrd="0" presId="urn:microsoft.com/office/officeart/2005/8/layout/hierarchy5"/>
    <dgm:cxn modelId="{A027D314-B6E2-48C9-A429-22FEF2CD693E}" type="presParOf" srcId="{036D4481-2FE2-4263-943B-3576C334CC55}" destId="{9A883EE2-9459-43C5-8468-23802CF0B787}" srcOrd="0" destOrd="0" presId="urn:microsoft.com/office/officeart/2005/8/layout/hierarchy5"/>
    <dgm:cxn modelId="{9504D05D-3701-442B-8E48-2CCB014F710F}" type="presParOf" srcId="{1B3DB648-3641-4831-B2F9-A9484EB51DE7}" destId="{87CA8003-7FF2-49AF-88A2-8E030208239A}" srcOrd="1" destOrd="0" presId="urn:microsoft.com/office/officeart/2005/8/layout/hierarchy5"/>
    <dgm:cxn modelId="{1E284406-1448-4B41-A1FD-3C0DD27DC75A}" type="presParOf" srcId="{87CA8003-7FF2-49AF-88A2-8E030208239A}" destId="{0F79FEB8-E792-4353-A8F6-CAA3C15CE9A8}" srcOrd="0" destOrd="0" presId="urn:microsoft.com/office/officeart/2005/8/layout/hierarchy5"/>
    <dgm:cxn modelId="{1E737D89-CEB2-4F0C-8F10-227D692C5D5B}" type="presParOf" srcId="{87CA8003-7FF2-49AF-88A2-8E030208239A}" destId="{CF25D686-41A3-4E3D-A3EB-E7405406572D}" srcOrd="1" destOrd="0" presId="urn:microsoft.com/office/officeart/2005/8/layout/hierarchy5"/>
    <dgm:cxn modelId="{CACB90A4-56E7-6047-9CAE-74B550BD8011}" type="presParOf" srcId="{288E0BFB-030C-6240-AD9D-4B99313B2359}" destId="{F0B2E05B-7F81-D149-A451-1BD0A988CD53}" srcOrd="2" destOrd="0" presId="urn:microsoft.com/office/officeart/2005/8/layout/hierarchy5"/>
    <dgm:cxn modelId="{C55BDD81-0E6F-114B-92C7-43D9E2E05E31}" type="presParOf" srcId="{F0B2E05B-7F81-D149-A451-1BD0A988CD53}" destId="{18C92C74-DCC3-3A4A-9B56-D96C075B4402}" srcOrd="0" destOrd="0" presId="urn:microsoft.com/office/officeart/2005/8/layout/hierarchy5"/>
    <dgm:cxn modelId="{C0F1C980-FF92-FB40-859E-1D31AE28AE7D}" type="presParOf" srcId="{288E0BFB-030C-6240-AD9D-4B99313B2359}" destId="{686F39E4-0FCD-CE42-A027-14E0F0AA91E2}" srcOrd="3" destOrd="0" presId="urn:microsoft.com/office/officeart/2005/8/layout/hierarchy5"/>
    <dgm:cxn modelId="{87B63296-3FAA-C340-8014-FB29CB11DCE3}" type="presParOf" srcId="{686F39E4-0FCD-CE42-A027-14E0F0AA91E2}" destId="{6AC43696-35A9-0E40-A7DF-6213FCA03ECC}" srcOrd="0" destOrd="0" presId="urn:microsoft.com/office/officeart/2005/8/layout/hierarchy5"/>
    <dgm:cxn modelId="{701EA94C-B4C1-014B-A41B-C2EECD95125C}" type="presParOf" srcId="{686F39E4-0FCD-CE42-A027-14E0F0AA91E2}" destId="{05C08475-B05E-544A-9AA0-4AD10BAC8A04}" srcOrd="1" destOrd="0" presId="urn:microsoft.com/office/officeart/2005/8/layout/hierarchy5"/>
    <dgm:cxn modelId="{5BA245D2-2C09-CA43-9DF1-22B2CA4CD80F}" type="presParOf" srcId="{05C08475-B05E-544A-9AA0-4AD10BAC8A04}" destId="{34D4ED33-E0DB-1E43-B1FD-FE3ACF852C41}" srcOrd="0" destOrd="0" presId="urn:microsoft.com/office/officeart/2005/8/layout/hierarchy5"/>
    <dgm:cxn modelId="{0369068F-D445-3646-82D8-CFACF0EB38A6}" type="presParOf" srcId="{34D4ED33-E0DB-1E43-B1FD-FE3ACF852C41}" destId="{9A155AD7-C971-C24C-A5A8-1B5088A44565}" srcOrd="0" destOrd="0" presId="urn:microsoft.com/office/officeart/2005/8/layout/hierarchy5"/>
    <dgm:cxn modelId="{ADFF9DE9-E7D4-044E-B9EB-9DE4C2A9D471}" type="presParOf" srcId="{05C08475-B05E-544A-9AA0-4AD10BAC8A04}" destId="{D9D9A63A-C112-4346-9A9D-9C15C2651822}" srcOrd="1" destOrd="0" presId="urn:microsoft.com/office/officeart/2005/8/layout/hierarchy5"/>
    <dgm:cxn modelId="{8F0B0988-0904-DE4B-AF3A-17D7C761AB44}" type="presParOf" srcId="{D9D9A63A-C112-4346-9A9D-9C15C2651822}" destId="{94C65A36-3587-3941-BD38-57D9AE15770E}" srcOrd="0" destOrd="0" presId="urn:microsoft.com/office/officeart/2005/8/layout/hierarchy5"/>
    <dgm:cxn modelId="{9C1EC8A5-B2B7-6041-A38A-282421399609}" type="presParOf" srcId="{D9D9A63A-C112-4346-9A9D-9C15C2651822}" destId="{858B4CB1-257B-FF43-87CC-C2B9D2F951BC}" srcOrd="1" destOrd="0" presId="urn:microsoft.com/office/officeart/2005/8/layout/hierarchy5"/>
    <dgm:cxn modelId="{A8C0C4C3-5B11-8245-8545-13B5350CB88A}" type="presParOf" srcId="{1CB93E19-794E-F34B-8554-0D300003F9BA}" destId="{690E2F75-8437-1D4E-9382-6FC0E7D8C0DC}" srcOrd="1" destOrd="0" presId="urn:microsoft.com/office/officeart/2005/8/layout/hierarchy5"/>
    <dgm:cxn modelId="{01FB031A-E179-6D44-B75F-386ACD53C389}" type="presParOf" srcId="{690E2F75-8437-1D4E-9382-6FC0E7D8C0DC}" destId="{7CD7D2C4-C200-9947-BE8C-73555018BAD6}" srcOrd="0" destOrd="0" presId="urn:microsoft.com/office/officeart/2005/8/layout/hierarchy5"/>
    <dgm:cxn modelId="{2E0620D7-75C2-AC49-ACAF-7A91C134B752}" type="presParOf" srcId="{7CD7D2C4-C200-9947-BE8C-73555018BAD6}" destId="{78320A37-44CE-ED4B-9CA2-E105C44B6DBD}" srcOrd="0" destOrd="0" presId="urn:microsoft.com/office/officeart/2005/8/layout/hierarchy5"/>
    <dgm:cxn modelId="{1DBEB353-A69E-3945-8DD0-BFD484E56262}" type="presParOf" srcId="{7CD7D2C4-C200-9947-BE8C-73555018BAD6}" destId="{8DAAFE4B-E7D6-414C-842A-014BF5EAFA68}" srcOrd="1" destOrd="0" presId="urn:microsoft.com/office/officeart/2005/8/layout/hierarchy5"/>
    <dgm:cxn modelId="{D42ECF8C-AD62-4A4D-BEFE-813E611883E1}" type="presParOf" srcId="{690E2F75-8437-1D4E-9382-6FC0E7D8C0DC}" destId="{B0D0C47B-D00B-EF4A-9B53-8CFDFBD9E4C7}" srcOrd="1" destOrd="0" presId="urn:microsoft.com/office/officeart/2005/8/layout/hierarchy5"/>
    <dgm:cxn modelId="{75A9B427-2329-F444-AD32-699BAF883868}" type="presParOf" srcId="{B0D0C47B-D00B-EF4A-9B53-8CFDFBD9E4C7}" destId="{135F3E9F-55C5-F641-82C5-CBAFCEC76A50}" srcOrd="0" destOrd="0" presId="urn:microsoft.com/office/officeart/2005/8/layout/hierarchy5"/>
    <dgm:cxn modelId="{303A2111-6FB3-BA49-9E2C-09A54CC887E7}" type="presParOf" srcId="{690E2F75-8437-1D4E-9382-6FC0E7D8C0DC}" destId="{6E53986A-D16C-4E4A-9BA1-500EF42F4C25}" srcOrd="2" destOrd="0" presId="urn:microsoft.com/office/officeart/2005/8/layout/hierarchy5"/>
    <dgm:cxn modelId="{360A0B80-D211-0B4C-9DDA-8D77841D835D}" type="presParOf" srcId="{6E53986A-D16C-4E4A-9BA1-500EF42F4C25}" destId="{68F6697B-DE92-2843-AB4C-6629FF874379}" srcOrd="0" destOrd="0" presId="urn:microsoft.com/office/officeart/2005/8/layout/hierarchy5"/>
    <dgm:cxn modelId="{FA3C9EF6-3CB0-0240-8CB6-6D36666AD231}" type="presParOf" srcId="{6E53986A-D16C-4E4A-9BA1-500EF42F4C25}" destId="{EDACCCEB-D4EF-384C-B345-BC891607BFDA}" srcOrd="1" destOrd="0" presId="urn:microsoft.com/office/officeart/2005/8/layout/hierarchy5"/>
    <dgm:cxn modelId="{50048963-AC45-9342-A149-3FCFC357BFC9}" type="presParOf" srcId="{690E2F75-8437-1D4E-9382-6FC0E7D8C0DC}" destId="{DD752A45-D6F6-6642-BCB7-ED1912261FBF}" srcOrd="3" destOrd="0" presId="urn:microsoft.com/office/officeart/2005/8/layout/hierarchy5"/>
    <dgm:cxn modelId="{3B3990C7-7B2D-FB4E-ADD9-2000F02F7238}" type="presParOf" srcId="{DD752A45-D6F6-6642-BCB7-ED1912261FBF}" destId="{BFB509C8-D834-304D-AF53-194F6B2DE6AA}" srcOrd="0" destOrd="0" presId="urn:microsoft.com/office/officeart/2005/8/layout/hierarchy5"/>
    <dgm:cxn modelId="{60C00E97-DFB7-0E49-A40D-3BA4F5DC660E}" type="presParOf" srcId="{690E2F75-8437-1D4E-9382-6FC0E7D8C0DC}" destId="{163A6B8E-AD80-FF4C-905D-9363ED22D74B}" srcOrd="4" destOrd="0" presId="urn:microsoft.com/office/officeart/2005/8/layout/hierarchy5"/>
    <dgm:cxn modelId="{EBF3301E-F9B3-3045-9743-DBB0881C35A0}" type="presParOf" srcId="{163A6B8E-AD80-FF4C-905D-9363ED22D74B}" destId="{49905BEF-0522-8D40-9D56-13E68BE2FB8F}" srcOrd="0" destOrd="0" presId="urn:microsoft.com/office/officeart/2005/8/layout/hierarchy5"/>
    <dgm:cxn modelId="{C7F45227-853A-C546-8F26-710DF09818D0}" type="presParOf" srcId="{163A6B8E-AD80-FF4C-905D-9363ED22D74B}" destId="{14527CB0-F259-754D-B528-AA52346C77DB}" srcOrd="1" destOrd="0" presId="urn:microsoft.com/office/officeart/2005/8/layout/hierarchy5"/>
    <dgm:cxn modelId="{001C2E54-0C22-FC4F-B5F9-F42B5AA55762}" type="presParOf" srcId="{690E2F75-8437-1D4E-9382-6FC0E7D8C0DC}" destId="{EFB0BF8E-EE8D-C54F-A882-04DCAA8EB73E}" srcOrd="5" destOrd="0" presId="urn:microsoft.com/office/officeart/2005/8/layout/hierarchy5"/>
    <dgm:cxn modelId="{DDC99B4B-0F4B-1E46-86CC-85E7581391C5}" type="presParOf" srcId="{EFB0BF8E-EE8D-C54F-A882-04DCAA8EB73E}" destId="{3CDFBDB7-0B4F-6242-AA21-AFFBF5839825}" srcOrd="0" destOrd="0" presId="urn:microsoft.com/office/officeart/2005/8/layout/hierarchy5"/>
    <dgm:cxn modelId="{039F872F-74F8-5D4D-B806-BE848F7116CD}" type="presParOf" srcId="{690E2F75-8437-1D4E-9382-6FC0E7D8C0DC}" destId="{135D9A68-9488-F449-A9AA-F3E0B85B6CF4}" srcOrd="6" destOrd="0" presId="urn:microsoft.com/office/officeart/2005/8/layout/hierarchy5"/>
    <dgm:cxn modelId="{E5195974-9E5C-B540-8AD2-6338DD3FB8F7}" type="presParOf" srcId="{135D9A68-9488-F449-A9AA-F3E0B85B6CF4}" destId="{F40032B2-22F7-A540-90FA-BB3E7238C997}" srcOrd="0" destOrd="0" presId="urn:microsoft.com/office/officeart/2005/8/layout/hierarchy5"/>
    <dgm:cxn modelId="{E560093F-63E5-0342-930C-EBFD980F8AC0}" type="presParOf" srcId="{135D9A68-9488-F449-A9AA-F3E0B85B6CF4}" destId="{11FFAA96-2F53-C249-9F4D-FC00E2B5B1B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AC7352-5188-D64C-9F59-8E73FF815BCA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69B11-FD91-3D47-A3D6-505062531D0D}">
      <dgm:prSet phldrT="[Text]"/>
      <dgm:spPr/>
      <dgm:t>
        <a:bodyPr/>
        <a:lstStyle/>
        <a:p>
          <a:r>
            <a:rPr lang="en-US" dirty="0" err="1" smtClean="0"/>
            <a:t>Penyediaan</a:t>
          </a:r>
          <a:r>
            <a:rPr lang="en-US" dirty="0" smtClean="0"/>
            <a:t> </a:t>
          </a:r>
          <a:r>
            <a:rPr lang="en-US" dirty="0" err="1" smtClean="0"/>
            <a:t>Anggaran</a:t>
          </a:r>
          <a:endParaRPr lang="en-US" dirty="0"/>
        </a:p>
      </dgm:t>
    </dgm:pt>
    <dgm:pt modelId="{510453F5-7906-0345-AAA3-4831449A4CDA}" type="parTrans" cxnId="{4C36B633-4DB0-A64E-881C-653B4B74987A}">
      <dgm:prSet/>
      <dgm:spPr/>
      <dgm:t>
        <a:bodyPr/>
        <a:lstStyle/>
        <a:p>
          <a:endParaRPr lang="en-US"/>
        </a:p>
      </dgm:t>
    </dgm:pt>
    <dgm:pt modelId="{57C07475-0D85-844B-9A76-BDCD982951CA}" type="sibTrans" cxnId="{4C36B633-4DB0-A64E-881C-653B4B74987A}">
      <dgm:prSet/>
      <dgm:spPr/>
      <dgm:t>
        <a:bodyPr/>
        <a:lstStyle/>
        <a:p>
          <a:endParaRPr lang="en-US"/>
        </a:p>
      </dgm:t>
    </dgm:pt>
    <dgm:pt modelId="{25391EBF-159F-3042-AA52-4D2915C8F8F0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PkM</a:t>
          </a:r>
          <a:r>
            <a:rPr lang="en-US" dirty="0" smtClean="0"/>
            <a:t>,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publikasi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(</a:t>
          </a:r>
          <a:r>
            <a:rPr lang="en-US" dirty="0" err="1" smtClean="0"/>
            <a:t>nasional-internasional</a:t>
          </a:r>
          <a:r>
            <a:rPr lang="en-US" dirty="0" smtClean="0"/>
            <a:t>)</a:t>
          </a:r>
          <a:endParaRPr lang="en-US" dirty="0"/>
        </a:p>
      </dgm:t>
    </dgm:pt>
    <dgm:pt modelId="{FB46369F-9A9E-774B-BDEF-203415C9E966}" type="parTrans" cxnId="{5194BA9E-129B-784D-8A4C-1A46EBF59F1E}">
      <dgm:prSet/>
      <dgm:spPr/>
      <dgm:t>
        <a:bodyPr/>
        <a:lstStyle/>
        <a:p>
          <a:endParaRPr lang="en-US"/>
        </a:p>
      </dgm:t>
    </dgm:pt>
    <dgm:pt modelId="{5DF33DD4-3E83-4E4E-B2B0-05C3ED148C01}" type="sibTrans" cxnId="{5194BA9E-129B-784D-8A4C-1A46EBF59F1E}">
      <dgm:prSet/>
      <dgm:spPr/>
      <dgm:t>
        <a:bodyPr/>
        <a:lstStyle/>
        <a:p>
          <a:endParaRPr lang="en-US"/>
        </a:p>
      </dgm:t>
    </dgm:pt>
    <dgm:pt modelId="{C71E8BE5-3704-4247-8C6A-9DA65775220F}">
      <dgm:prSet phldrT="[Text]"/>
      <dgm:spPr/>
      <dgm:t>
        <a:bodyPr/>
        <a:lstStyle/>
        <a:p>
          <a:r>
            <a:rPr lang="en-US" dirty="0" err="1" smtClean="0"/>
            <a:t>Bentuk</a:t>
          </a:r>
          <a:r>
            <a:rPr lang="en-US" dirty="0" smtClean="0"/>
            <a:t> Program</a:t>
          </a:r>
          <a:endParaRPr lang="en-US" dirty="0"/>
        </a:p>
      </dgm:t>
    </dgm:pt>
    <dgm:pt modelId="{C3D47350-7522-C845-9CB3-AEF0DF103018}" type="parTrans" cxnId="{7349690C-F08B-FF42-9114-78533F1ED240}">
      <dgm:prSet/>
      <dgm:spPr/>
      <dgm:t>
        <a:bodyPr/>
        <a:lstStyle/>
        <a:p>
          <a:endParaRPr lang="en-US"/>
        </a:p>
      </dgm:t>
    </dgm:pt>
    <dgm:pt modelId="{E570F1DE-F1AA-C740-8585-41FFC883B601}" type="sibTrans" cxnId="{7349690C-F08B-FF42-9114-78533F1ED240}">
      <dgm:prSet/>
      <dgm:spPr/>
      <dgm:t>
        <a:bodyPr/>
        <a:lstStyle/>
        <a:p>
          <a:endParaRPr lang="en-US"/>
        </a:p>
      </dgm:t>
    </dgm:pt>
    <dgm:pt modelId="{4960F940-A57B-2F44-A4DE-C3180602A19A}">
      <dgm:prSet phldrT="[Text]"/>
      <dgm:spPr/>
      <dgm:t>
        <a:bodyPr/>
        <a:lstStyle/>
        <a:p>
          <a:r>
            <a:rPr lang="en-US" dirty="0" err="1" smtClean="0"/>
            <a:t>Bantuan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Pemula</a:t>
          </a:r>
          <a:endParaRPr lang="en-US" dirty="0"/>
        </a:p>
      </dgm:t>
    </dgm:pt>
    <dgm:pt modelId="{C88322C1-7682-E640-B8BD-018B52ED98B0}" type="parTrans" cxnId="{28DAA277-0EB0-A643-9926-FE09C1014A3B}">
      <dgm:prSet/>
      <dgm:spPr/>
      <dgm:t>
        <a:bodyPr/>
        <a:lstStyle/>
        <a:p>
          <a:endParaRPr lang="en-US"/>
        </a:p>
      </dgm:t>
    </dgm:pt>
    <dgm:pt modelId="{C95197CD-B393-0647-8DD3-D2094E318A70}" type="sibTrans" cxnId="{28DAA277-0EB0-A643-9926-FE09C1014A3B}">
      <dgm:prSet/>
      <dgm:spPr/>
      <dgm:t>
        <a:bodyPr/>
        <a:lstStyle/>
        <a:p>
          <a:endParaRPr lang="en-US"/>
        </a:p>
      </dgm:t>
    </dgm:pt>
    <dgm:pt modelId="{379AD386-83A1-C546-B2AC-2DE43BA25FA9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Madya</a:t>
          </a:r>
          <a:endParaRPr lang="en-US" dirty="0"/>
        </a:p>
      </dgm:t>
    </dgm:pt>
    <dgm:pt modelId="{CD572960-C931-2448-82A3-66B8EC711B6F}" type="parTrans" cxnId="{E02B168F-BB23-D14F-854B-E3748D6F9B82}">
      <dgm:prSet/>
      <dgm:spPr/>
      <dgm:t>
        <a:bodyPr/>
        <a:lstStyle/>
        <a:p>
          <a:endParaRPr lang="en-US"/>
        </a:p>
      </dgm:t>
    </dgm:pt>
    <dgm:pt modelId="{B218A339-9253-7F41-9E94-37175AA40C26}" type="sibTrans" cxnId="{E02B168F-BB23-D14F-854B-E3748D6F9B82}">
      <dgm:prSet/>
      <dgm:spPr/>
      <dgm:t>
        <a:bodyPr/>
        <a:lstStyle/>
        <a:p>
          <a:endParaRPr lang="en-US"/>
        </a:p>
      </dgm:t>
    </dgm:pt>
    <dgm:pt modelId="{FF64391F-CBEE-D54F-A0F1-56048CACFBF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Improvement Performance</a:t>
          </a:r>
          <a:endParaRPr lang="en-US" dirty="0"/>
        </a:p>
      </dgm:t>
    </dgm:pt>
    <dgm:pt modelId="{49F56AC7-030A-274D-B5F1-990F1A411FDB}" type="parTrans" cxnId="{EA7E2958-7E18-1B4A-9EF8-ED812FE02E83}">
      <dgm:prSet/>
      <dgm:spPr/>
      <dgm:t>
        <a:bodyPr/>
        <a:lstStyle/>
        <a:p>
          <a:endParaRPr lang="en-US"/>
        </a:p>
      </dgm:t>
    </dgm:pt>
    <dgm:pt modelId="{28EBB045-145D-9343-818E-96DA1135D042}" type="sibTrans" cxnId="{EA7E2958-7E18-1B4A-9EF8-ED812FE02E83}">
      <dgm:prSet/>
      <dgm:spPr/>
      <dgm:t>
        <a:bodyPr/>
        <a:lstStyle/>
        <a:p>
          <a:endParaRPr lang="en-US"/>
        </a:p>
      </dgm:t>
    </dgm:pt>
    <dgm:pt modelId="{ACE746D3-34A1-3641-B1BB-3245B1EA8CAD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smtClean="0">
              <a:sym typeface="Wingdings"/>
            </a:rPr>
            <a:t> </a:t>
          </a:r>
          <a:r>
            <a:rPr lang="en-US" dirty="0" err="1" smtClean="0">
              <a:sym typeface="Wingdings"/>
            </a:rPr>
            <a:t>terpublikasi</a:t>
          </a:r>
          <a:endParaRPr lang="en-US" dirty="0"/>
        </a:p>
      </dgm:t>
    </dgm:pt>
    <dgm:pt modelId="{E89A95B5-6ECA-5F43-A339-3CF834C3120F}" type="parTrans" cxnId="{36A1EF34-623C-0C48-8652-BBC03337D3C1}">
      <dgm:prSet/>
      <dgm:spPr/>
      <dgm:t>
        <a:bodyPr/>
        <a:lstStyle/>
        <a:p>
          <a:endParaRPr lang="en-US"/>
        </a:p>
      </dgm:t>
    </dgm:pt>
    <dgm:pt modelId="{80206E90-1BEC-844E-AF29-6E6095CDD45E}" type="sibTrans" cxnId="{36A1EF34-623C-0C48-8652-BBC03337D3C1}">
      <dgm:prSet/>
      <dgm:spPr/>
      <dgm:t>
        <a:bodyPr/>
        <a:lstStyle/>
        <a:p>
          <a:endParaRPr lang="en-US"/>
        </a:p>
      </dgm:t>
    </dgm:pt>
    <dgm:pt modelId="{FCC1CAE7-C6F6-C945-A90C-D7E84A520014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Unggulan</a:t>
          </a:r>
          <a:r>
            <a:rPr lang="en-US" dirty="0" smtClean="0"/>
            <a:t> (</a:t>
          </a:r>
          <a:r>
            <a:rPr lang="en-US" dirty="0" err="1" smtClean="0"/>
            <a:t>Interdisipliner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International; RF, KNI, KSL)</a:t>
          </a:r>
          <a:endParaRPr lang="en-US" dirty="0"/>
        </a:p>
      </dgm:t>
    </dgm:pt>
    <dgm:pt modelId="{888EE9D4-9C3E-4249-A964-46F1038E2342}" type="parTrans" cxnId="{ED24E68C-1890-D241-8756-376E3C81994F}">
      <dgm:prSet/>
      <dgm:spPr/>
      <dgm:t>
        <a:bodyPr/>
        <a:lstStyle/>
        <a:p>
          <a:endParaRPr lang="en-US"/>
        </a:p>
      </dgm:t>
    </dgm:pt>
    <dgm:pt modelId="{F46C3FDD-773E-7C46-9FAC-4B69CD2FD950}" type="sibTrans" cxnId="{ED24E68C-1890-D241-8756-376E3C81994F}">
      <dgm:prSet/>
      <dgm:spPr/>
      <dgm:t>
        <a:bodyPr/>
        <a:lstStyle/>
        <a:p>
          <a:endParaRPr lang="en-US"/>
        </a:p>
      </dgm:t>
    </dgm:pt>
    <dgm:pt modelId="{AB8862E0-D47B-874A-B9FD-F6FBA2250A14}">
      <dgm:prSet phldrT="[Text]"/>
      <dgm:spPr/>
      <dgm:t>
        <a:bodyPr/>
        <a:lstStyle/>
        <a:p>
          <a:r>
            <a:rPr lang="en-US" dirty="0" err="1" smtClean="0"/>
            <a:t>Publikasi</a:t>
          </a:r>
          <a:endParaRPr lang="en-US" dirty="0"/>
        </a:p>
      </dgm:t>
    </dgm:pt>
    <dgm:pt modelId="{552AEA60-92CB-1A47-8431-6AE9F01C300A}" type="parTrans" cxnId="{7BB6CA4A-134E-8140-AF0B-FF6D44B716A4}">
      <dgm:prSet/>
      <dgm:spPr/>
      <dgm:t>
        <a:bodyPr/>
        <a:lstStyle/>
        <a:p>
          <a:endParaRPr lang="en-US"/>
        </a:p>
      </dgm:t>
    </dgm:pt>
    <dgm:pt modelId="{B5E32458-23F5-7E43-88FF-3E5E34E0EF6E}" type="sibTrans" cxnId="{7BB6CA4A-134E-8140-AF0B-FF6D44B716A4}">
      <dgm:prSet/>
      <dgm:spPr/>
      <dgm:t>
        <a:bodyPr/>
        <a:lstStyle/>
        <a:p>
          <a:endParaRPr lang="en-US"/>
        </a:p>
      </dgm:t>
    </dgm:pt>
    <dgm:pt modelId="{0B157679-D830-8E49-9223-3CB9D1AC2D61}">
      <dgm:prSet phldrT="[Text]"/>
      <dgm:spPr/>
      <dgm:t>
        <a:bodyPr/>
        <a:lstStyle/>
        <a:p>
          <a:r>
            <a:rPr lang="en-US" dirty="0" err="1" smtClean="0"/>
            <a:t>Ekspose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research</a:t>
          </a:r>
          <a:endParaRPr lang="en-US" dirty="0"/>
        </a:p>
      </dgm:t>
    </dgm:pt>
    <dgm:pt modelId="{E401629E-4B54-4F46-B62A-8ABB66918D24}" type="parTrans" cxnId="{72AA6295-2E66-6842-849A-85215993B44D}">
      <dgm:prSet/>
      <dgm:spPr/>
      <dgm:t>
        <a:bodyPr/>
        <a:lstStyle/>
        <a:p>
          <a:endParaRPr lang="en-US"/>
        </a:p>
      </dgm:t>
    </dgm:pt>
    <dgm:pt modelId="{B3EDD3C2-F7E1-B247-B4F6-D00DB50CE2F8}" type="sibTrans" cxnId="{72AA6295-2E66-6842-849A-85215993B44D}">
      <dgm:prSet/>
      <dgm:spPr/>
      <dgm:t>
        <a:bodyPr/>
        <a:lstStyle/>
        <a:p>
          <a:endParaRPr lang="en-US"/>
        </a:p>
      </dgm:t>
    </dgm:pt>
    <dgm:pt modelId="{D56158CB-42A6-F34E-8614-BA90CF5D098A}" type="pres">
      <dgm:prSet presAssocID="{87AC7352-5188-D64C-9F59-8E73FF815B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1D40A-0722-9B42-9625-72011BEC9C19}" type="pres">
      <dgm:prSet presAssocID="{87AC7352-5188-D64C-9F59-8E73FF815BCA}" presName="tSp" presStyleCnt="0"/>
      <dgm:spPr/>
    </dgm:pt>
    <dgm:pt modelId="{A87173DC-C8FA-BD40-8257-6D6AE3712DD8}" type="pres">
      <dgm:prSet presAssocID="{87AC7352-5188-D64C-9F59-8E73FF815BCA}" presName="bSp" presStyleCnt="0"/>
      <dgm:spPr/>
    </dgm:pt>
    <dgm:pt modelId="{1182E432-CEAA-E145-85D2-3C9005A3C4BF}" type="pres">
      <dgm:prSet presAssocID="{87AC7352-5188-D64C-9F59-8E73FF815BCA}" presName="process" presStyleCnt="0"/>
      <dgm:spPr/>
    </dgm:pt>
    <dgm:pt modelId="{1717C48A-B62C-BE40-8106-6EE6A4E4EDE0}" type="pres">
      <dgm:prSet presAssocID="{9FD69B11-FD91-3D47-A3D6-505062531D0D}" presName="composite1" presStyleCnt="0"/>
      <dgm:spPr/>
    </dgm:pt>
    <dgm:pt modelId="{96F526F2-7261-5444-B0D2-8A2B7D4FE5B2}" type="pres">
      <dgm:prSet presAssocID="{9FD69B11-FD91-3D47-A3D6-505062531D0D}" presName="dummyNode1" presStyleLbl="node1" presStyleIdx="0" presStyleCnt="3"/>
      <dgm:spPr/>
    </dgm:pt>
    <dgm:pt modelId="{D359FB29-5E3B-944F-B2D7-EFB4EC41E005}" type="pres">
      <dgm:prSet presAssocID="{9FD69B11-FD91-3D47-A3D6-505062531D0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0AFF9-A602-C841-9062-ABAA8EFFC333}" type="pres">
      <dgm:prSet presAssocID="{9FD69B11-FD91-3D47-A3D6-505062531D0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BCE02-0380-DE4B-9011-B26C9630D863}" type="pres">
      <dgm:prSet presAssocID="{9FD69B11-FD91-3D47-A3D6-505062531D0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C62E-02F0-CD46-9CF5-011D9325CB29}" type="pres">
      <dgm:prSet presAssocID="{9FD69B11-FD91-3D47-A3D6-505062531D0D}" presName="connSite1" presStyleCnt="0"/>
      <dgm:spPr/>
    </dgm:pt>
    <dgm:pt modelId="{D18DC6E6-A855-B54F-8A04-D2DFC6F67FC2}" type="pres">
      <dgm:prSet presAssocID="{57C07475-0D85-844B-9A76-BDCD982951CA}" presName="Name9" presStyleLbl="sibTrans2D1" presStyleIdx="0" presStyleCnt="2"/>
      <dgm:spPr/>
      <dgm:t>
        <a:bodyPr/>
        <a:lstStyle/>
        <a:p>
          <a:endParaRPr lang="en-US"/>
        </a:p>
      </dgm:t>
    </dgm:pt>
    <dgm:pt modelId="{CBCC23B9-7DB8-124E-808D-66FF0E886091}" type="pres">
      <dgm:prSet presAssocID="{C71E8BE5-3704-4247-8C6A-9DA65775220F}" presName="composite2" presStyleCnt="0"/>
      <dgm:spPr/>
    </dgm:pt>
    <dgm:pt modelId="{5DA43AAE-4622-EE4D-A8BA-6D2FE0FDAC4C}" type="pres">
      <dgm:prSet presAssocID="{C71E8BE5-3704-4247-8C6A-9DA65775220F}" presName="dummyNode2" presStyleLbl="node1" presStyleIdx="0" presStyleCnt="3"/>
      <dgm:spPr/>
    </dgm:pt>
    <dgm:pt modelId="{000DCB22-F511-A14A-AB99-7C6DE8ECA587}" type="pres">
      <dgm:prSet presAssocID="{C71E8BE5-3704-4247-8C6A-9DA65775220F}" presName="childNode2" presStyleLbl="bgAcc1" presStyleIdx="1" presStyleCnt="3" custScaleY="125238" custLinFactNeighborX="1727" custLinFactNeighborY="1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B6E4C-9120-784E-AD73-80695B802671}" type="pres">
      <dgm:prSet presAssocID="{C71E8BE5-3704-4247-8C6A-9DA65775220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1A68-68E2-D641-80E4-DE727215C77E}" type="pres">
      <dgm:prSet presAssocID="{C71E8BE5-3704-4247-8C6A-9DA65775220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F8743-CDEA-8041-A51F-8E28833EC83E}" type="pres">
      <dgm:prSet presAssocID="{C71E8BE5-3704-4247-8C6A-9DA65775220F}" presName="connSite2" presStyleCnt="0"/>
      <dgm:spPr/>
    </dgm:pt>
    <dgm:pt modelId="{781D4348-9C41-F641-AE92-1CE08A8D3497}" type="pres">
      <dgm:prSet presAssocID="{E570F1DE-F1AA-C740-8585-41FFC883B601}" presName="Name18" presStyleLbl="sibTrans2D1" presStyleIdx="1" presStyleCnt="2"/>
      <dgm:spPr/>
      <dgm:t>
        <a:bodyPr/>
        <a:lstStyle/>
        <a:p>
          <a:endParaRPr lang="en-US"/>
        </a:p>
      </dgm:t>
    </dgm:pt>
    <dgm:pt modelId="{09DB5D4E-D086-F04B-A383-1EC15B2EE8F4}" type="pres">
      <dgm:prSet presAssocID="{FF64391F-CBEE-D54F-A0F1-56048CACFBF1}" presName="composite1" presStyleCnt="0"/>
      <dgm:spPr/>
    </dgm:pt>
    <dgm:pt modelId="{E020F19B-5BF0-DD4B-8B96-1BE27E872812}" type="pres">
      <dgm:prSet presAssocID="{FF64391F-CBEE-D54F-A0F1-56048CACFBF1}" presName="dummyNode1" presStyleLbl="node1" presStyleIdx="1" presStyleCnt="3"/>
      <dgm:spPr/>
    </dgm:pt>
    <dgm:pt modelId="{2FED355F-2028-0B4C-AC9A-C9FBED0953F5}" type="pres">
      <dgm:prSet presAssocID="{FF64391F-CBEE-D54F-A0F1-56048CACFBF1}" presName="childNode1" presStyleLbl="bgAcc1" presStyleIdx="2" presStyleCnt="3" custLinFactNeighborX="121" custLinFactNeighborY="2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F6251-1EC2-6944-8E79-1BEC383CF9EC}" type="pres">
      <dgm:prSet presAssocID="{FF64391F-CBEE-D54F-A0F1-56048CACFBF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4481D-102B-DD4A-83F5-EA33409B2292}" type="pres">
      <dgm:prSet presAssocID="{FF64391F-CBEE-D54F-A0F1-56048CACFBF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3C5C0-EA4A-F54D-819E-67856C94BBF1}" type="pres">
      <dgm:prSet presAssocID="{FF64391F-CBEE-D54F-A0F1-56048CACFBF1}" presName="connSite1" presStyleCnt="0"/>
      <dgm:spPr/>
    </dgm:pt>
  </dgm:ptLst>
  <dgm:cxnLst>
    <dgm:cxn modelId="{DE4649B2-6A7D-184D-8538-E5B3B76762CD}" type="presOf" srcId="{4960F940-A57B-2F44-A4DE-C3180602A19A}" destId="{000DCB22-F511-A14A-AB99-7C6DE8ECA587}" srcOrd="0" destOrd="0" presId="urn:microsoft.com/office/officeart/2005/8/layout/hProcess4"/>
    <dgm:cxn modelId="{ED8A26BC-AA1D-6A43-8DA5-EA60203C9E2E}" type="presOf" srcId="{87AC7352-5188-D64C-9F59-8E73FF815BCA}" destId="{D56158CB-42A6-F34E-8614-BA90CF5D098A}" srcOrd="0" destOrd="0" presId="urn:microsoft.com/office/officeart/2005/8/layout/hProcess4"/>
    <dgm:cxn modelId="{A40D84BB-0FFD-164B-9003-4C28B25AFF7F}" type="presOf" srcId="{AB8862E0-D47B-874A-B9FD-F6FBA2250A14}" destId="{D8BB6E4C-9120-784E-AD73-80695B802671}" srcOrd="1" destOrd="3" presId="urn:microsoft.com/office/officeart/2005/8/layout/hProcess4"/>
    <dgm:cxn modelId="{E02B168F-BB23-D14F-854B-E3748D6F9B82}" srcId="{C71E8BE5-3704-4247-8C6A-9DA65775220F}" destId="{379AD386-83A1-C546-B2AC-2DE43BA25FA9}" srcOrd="1" destOrd="0" parTransId="{CD572960-C931-2448-82A3-66B8EC711B6F}" sibTransId="{B218A339-9253-7F41-9E94-37175AA40C26}"/>
    <dgm:cxn modelId="{2A311284-D572-E446-A0A8-0518F8501F3C}" type="presOf" srcId="{FF64391F-CBEE-D54F-A0F1-56048CACFBF1}" destId="{BD84481D-102B-DD4A-83F5-EA33409B2292}" srcOrd="0" destOrd="0" presId="urn:microsoft.com/office/officeart/2005/8/layout/hProcess4"/>
    <dgm:cxn modelId="{9EE9C733-B794-B74E-B87E-B36ACD0D7944}" type="presOf" srcId="{9FD69B11-FD91-3D47-A3D6-505062531D0D}" destId="{56ABCE02-0380-DE4B-9011-B26C9630D863}" srcOrd="0" destOrd="0" presId="urn:microsoft.com/office/officeart/2005/8/layout/hProcess4"/>
    <dgm:cxn modelId="{D9C7BFCC-6A62-6B49-81AB-49C0723F3A30}" type="presOf" srcId="{57C07475-0D85-844B-9A76-BDCD982951CA}" destId="{D18DC6E6-A855-B54F-8A04-D2DFC6F67FC2}" srcOrd="0" destOrd="0" presId="urn:microsoft.com/office/officeart/2005/8/layout/hProcess4"/>
    <dgm:cxn modelId="{3246E036-E804-1C45-803C-D0E57CA6474D}" type="presOf" srcId="{0B157679-D830-8E49-9223-3CB9D1AC2D61}" destId="{000DCB22-F511-A14A-AB99-7C6DE8ECA587}" srcOrd="0" destOrd="4" presId="urn:microsoft.com/office/officeart/2005/8/layout/hProcess4"/>
    <dgm:cxn modelId="{A0E27B27-187B-474D-BF4A-CFE94F393C59}" type="presOf" srcId="{ACE746D3-34A1-3641-B1BB-3245B1EA8CAD}" destId="{493F6251-1EC2-6944-8E79-1BEC383CF9EC}" srcOrd="1" destOrd="0" presId="urn:microsoft.com/office/officeart/2005/8/layout/hProcess4"/>
    <dgm:cxn modelId="{5194BA9E-129B-784D-8A4C-1A46EBF59F1E}" srcId="{9FD69B11-FD91-3D47-A3D6-505062531D0D}" destId="{25391EBF-159F-3042-AA52-4D2915C8F8F0}" srcOrd="0" destOrd="0" parTransId="{FB46369F-9A9E-774B-BDEF-203415C9E966}" sibTransId="{5DF33DD4-3E83-4E4E-B2B0-05C3ED148C01}"/>
    <dgm:cxn modelId="{512AD799-C0CB-B249-A0B0-A1FF2789F41C}" type="presOf" srcId="{C71E8BE5-3704-4247-8C6A-9DA65775220F}" destId="{3E6C1A68-68E2-D641-80E4-DE727215C77E}" srcOrd="0" destOrd="0" presId="urn:microsoft.com/office/officeart/2005/8/layout/hProcess4"/>
    <dgm:cxn modelId="{4C36B633-4DB0-A64E-881C-653B4B74987A}" srcId="{87AC7352-5188-D64C-9F59-8E73FF815BCA}" destId="{9FD69B11-FD91-3D47-A3D6-505062531D0D}" srcOrd="0" destOrd="0" parTransId="{510453F5-7906-0345-AAA3-4831449A4CDA}" sibTransId="{57C07475-0D85-844B-9A76-BDCD982951CA}"/>
    <dgm:cxn modelId="{98BE7A58-B855-6045-8201-737BC7265C38}" type="presOf" srcId="{25391EBF-159F-3042-AA52-4D2915C8F8F0}" destId="{53C0AFF9-A602-C841-9062-ABAA8EFFC333}" srcOrd="1" destOrd="0" presId="urn:microsoft.com/office/officeart/2005/8/layout/hProcess4"/>
    <dgm:cxn modelId="{36A1EF34-623C-0C48-8652-BBC03337D3C1}" srcId="{FF64391F-CBEE-D54F-A0F1-56048CACFBF1}" destId="{ACE746D3-34A1-3641-B1BB-3245B1EA8CAD}" srcOrd="0" destOrd="0" parTransId="{E89A95B5-6ECA-5F43-A339-3CF834C3120F}" sibTransId="{80206E90-1BEC-844E-AF29-6E6095CDD45E}"/>
    <dgm:cxn modelId="{ED24E68C-1890-D241-8756-376E3C81994F}" srcId="{C71E8BE5-3704-4247-8C6A-9DA65775220F}" destId="{FCC1CAE7-C6F6-C945-A90C-D7E84A520014}" srcOrd="2" destOrd="0" parTransId="{888EE9D4-9C3E-4249-A964-46F1038E2342}" sibTransId="{F46C3FDD-773E-7C46-9FAC-4B69CD2FD950}"/>
    <dgm:cxn modelId="{41654D64-C252-9948-9E11-3695E150177E}" type="presOf" srcId="{E570F1DE-F1AA-C740-8585-41FFC883B601}" destId="{781D4348-9C41-F641-AE92-1CE08A8D3497}" srcOrd="0" destOrd="0" presId="urn:microsoft.com/office/officeart/2005/8/layout/hProcess4"/>
    <dgm:cxn modelId="{FEFDE9DF-64E8-7342-AA11-A161C66C9003}" type="presOf" srcId="{ACE746D3-34A1-3641-B1BB-3245B1EA8CAD}" destId="{2FED355F-2028-0B4C-AC9A-C9FBED0953F5}" srcOrd="0" destOrd="0" presId="urn:microsoft.com/office/officeart/2005/8/layout/hProcess4"/>
    <dgm:cxn modelId="{AAB6034C-391B-C84E-9B86-E0CDE44B790B}" type="presOf" srcId="{FCC1CAE7-C6F6-C945-A90C-D7E84A520014}" destId="{000DCB22-F511-A14A-AB99-7C6DE8ECA587}" srcOrd="0" destOrd="2" presId="urn:microsoft.com/office/officeart/2005/8/layout/hProcess4"/>
    <dgm:cxn modelId="{FD3F33E8-F873-A647-B644-7F9C6AF18DD4}" type="presOf" srcId="{4960F940-A57B-2F44-A4DE-C3180602A19A}" destId="{D8BB6E4C-9120-784E-AD73-80695B802671}" srcOrd="1" destOrd="0" presId="urn:microsoft.com/office/officeart/2005/8/layout/hProcess4"/>
    <dgm:cxn modelId="{D4F27CD7-CD50-C142-88ED-0C595BC452BC}" type="presOf" srcId="{25391EBF-159F-3042-AA52-4D2915C8F8F0}" destId="{D359FB29-5E3B-944F-B2D7-EFB4EC41E005}" srcOrd="0" destOrd="0" presId="urn:microsoft.com/office/officeart/2005/8/layout/hProcess4"/>
    <dgm:cxn modelId="{EA7E2958-7E18-1B4A-9EF8-ED812FE02E83}" srcId="{87AC7352-5188-D64C-9F59-8E73FF815BCA}" destId="{FF64391F-CBEE-D54F-A0F1-56048CACFBF1}" srcOrd="2" destOrd="0" parTransId="{49F56AC7-030A-274D-B5F1-990F1A411FDB}" sibTransId="{28EBB045-145D-9343-818E-96DA1135D042}"/>
    <dgm:cxn modelId="{7BB6CA4A-134E-8140-AF0B-FF6D44B716A4}" srcId="{C71E8BE5-3704-4247-8C6A-9DA65775220F}" destId="{AB8862E0-D47B-874A-B9FD-F6FBA2250A14}" srcOrd="3" destOrd="0" parTransId="{552AEA60-92CB-1A47-8431-6AE9F01C300A}" sibTransId="{B5E32458-23F5-7E43-88FF-3E5E34E0EF6E}"/>
    <dgm:cxn modelId="{9C29D5AB-E00E-2C49-9A74-68A539937D6C}" type="presOf" srcId="{AB8862E0-D47B-874A-B9FD-F6FBA2250A14}" destId="{000DCB22-F511-A14A-AB99-7C6DE8ECA587}" srcOrd="0" destOrd="3" presId="urn:microsoft.com/office/officeart/2005/8/layout/hProcess4"/>
    <dgm:cxn modelId="{28DAA277-0EB0-A643-9926-FE09C1014A3B}" srcId="{C71E8BE5-3704-4247-8C6A-9DA65775220F}" destId="{4960F940-A57B-2F44-A4DE-C3180602A19A}" srcOrd="0" destOrd="0" parTransId="{C88322C1-7682-E640-B8BD-018B52ED98B0}" sibTransId="{C95197CD-B393-0647-8DD3-D2094E318A70}"/>
    <dgm:cxn modelId="{EE8D6C44-5F33-1B43-B721-5C72799C95FD}" type="presOf" srcId="{0B157679-D830-8E49-9223-3CB9D1AC2D61}" destId="{D8BB6E4C-9120-784E-AD73-80695B802671}" srcOrd="1" destOrd="4" presId="urn:microsoft.com/office/officeart/2005/8/layout/hProcess4"/>
    <dgm:cxn modelId="{72AA6295-2E66-6842-849A-85215993B44D}" srcId="{C71E8BE5-3704-4247-8C6A-9DA65775220F}" destId="{0B157679-D830-8E49-9223-3CB9D1AC2D61}" srcOrd="4" destOrd="0" parTransId="{E401629E-4B54-4F46-B62A-8ABB66918D24}" sibTransId="{B3EDD3C2-F7E1-B247-B4F6-D00DB50CE2F8}"/>
    <dgm:cxn modelId="{7349690C-F08B-FF42-9114-78533F1ED240}" srcId="{87AC7352-5188-D64C-9F59-8E73FF815BCA}" destId="{C71E8BE5-3704-4247-8C6A-9DA65775220F}" srcOrd="1" destOrd="0" parTransId="{C3D47350-7522-C845-9CB3-AEF0DF103018}" sibTransId="{E570F1DE-F1AA-C740-8585-41FFC883B601}"/>
    <dgm:cxn modelId="{601E4C9C-CC6F-4846-BFC0-8AD1692F247F}" type="presOf" srcId="{FCC1CAE7-C6F6-C945-A90C-D7E84A520014}" destId="{D8BB6E4C-9120-784E-AD73-80695B802671}" srcOrd="1" destOrd="2" presId="urn:microsoft.com/office/officeart/2005/8/layout/hProcess4"/>
    <dgm:cxn modelId="{78C707E6-3ED0-F346-93A4-2942F4CE8735}" type="presOf" srcId="{379AD386-83A1-C546-B2AC-2DE43BA25FA9}" destId="{000DCB22-F511-A14A-AB99-7C6DE8ECA587}" srcOrd="0" destOrd="1" presId="urn:microsoft.com/office/officeart/2005/8/layout/hProcess4"/>
    <dgm:cxn modelId="{81D673CC-3B5B-4E4A-A023-BF2C20C2002C}" type="presOf" srcId="{379AD386-83A1-C546-B2AC-2DE43BA25FA9}" destId="{D8BB6E4C-9120-784E-AD73-80695B802671}" srcOrd="1" destOrd="1" presId="urn:microsoft.com/office/officeart/2005/8/layout/hProcess4"/>
    <dgm:cxn modelId="{A0746D79-1067-E048-9243-6DBED6A956FA}" type="presParOf" srcId="{D56158CB-42A6-F34E-8614-BA90CF5D098A}" destId="{7771D40A-0722-9B42-9625-72011BEC9C19}" srcOrd="0" destOrd="0" presId="urn:microsoft.com/office/officeart/2005/8/layout/hProcess4"/>
    <dgm:cxn modelId="{BB284503-F72E-514C-A2D0-2650A1E7791C}" type="presParOf" srcId="{D56158CB-42A6-F34E-8614-BA90CF5D098A}" destId="{A87173DC-C8FA-BD40-8257-6D6AE3712DD8}" srcOrd="1" destOrd="0" presId="urn:microsoft.com/office/officeart/2005/8/layout/hProcess4"/>
    <dgm:cxn modelId="{8640F7DF-E408-1B4B-814F-9F3A64569430}" type="presParOf" srcId="{D56158CB-42A6-F34E-8614-BA90CF5D098A}" destId="{1182E432-CEAA-E145-85D2-3C9005A3C4BF}" srcOrd="2" destOrd="0" presId="urn:microsoft.com/office/officeart/2005/8/layout/hProcess4"/>
    <dgm:cxn modelId="{F8D6957C-62A4-674C-9C87-4F36FF207E13}" type="presParOf" srcId="{1182E432-CEAA-E145-85D2-3C9005A3C4BF}" destId="{1717C48A-B62C-BE40-8106-6EE6A4E4EDE0}" srcOrd="0" destOrd="0" presId="urn:microsoft.com/office/officeart/2005/8/layout/hProcess4"/>
    <dgm:cxn modelId="{A978B437-AA55-604B-A81E-1C6063DF0465}" type="presParOf" srcId="{1717C48A-B62C-BE40-8106-6EE6A4E4EDE0}" destId="{96F526F2-7261-5444-B0D2-8A2B7D4FE5B2}" srcOrd="0" destOrd="0" presId="urn:microsoft.com/office/officeart/2005/8/layout/hProcess4"/>
    <dgm:cxn modelId="{692E2F3A-940E-D446-9FDE-140C07F0090F}" type="presParOf" srcId="{1717C48A-B62C-BE40-8106-6EE6A4E4EDE0}" destId="{D359FB29-5E3B-944F-B2D7-EFB4EC41E005}" srcOrd="1" destOrd="0" presId="urn:microsoft.com/office/officeart/2005/8/layout/hProcess4"/>
    <dgm:cxn modelId="{69E054E5-41D8-7B4E-911A-A002FF6F3A8A}" type="presParOf" srcId="{1717C48A-B62C-BE40-8106-6EE6A4E4EDE0}" destId="{53C0AFF9-A602-C841-9062-ABAA8EFFC333}" srcOrd="2" destOrd="0" presId="urn:microsoft.com/office/officeart/2005/8/layout/hProcess4"/>
    <dgm:cxn modelId="{EAD97979-3F87-3241-9CA9-FB3882EA97CF}" type="presParOf" srcId="{1717C48A-B62C-BE40-8106-6EE6A4E4EDE0}" destId="{56ABCE02-0380-DE4B-9011-B26C9630D863}" srcOrd="3" destOrd="0" presId="urn:microsoft.com/office/officeart/2005/8/layout/hProcess4"/>
    <dgm:cxn modelId="{0615E229-D296-E649-8A19-49E7F64C82EC}" type="presParOf" srcId="{1717C48A-B62C-BE40-8106-6EE6A4E4EDE0}" destId="{EA95C62E-02F0-CD46-9CF5-011D9325CB29}" srcOrd="4" destOrd="0" presId="urn:microsoft.com/office/officeart/2005/8/layout/hProcess4"/>
    <dgm:cxn modelId="{F1514901-C83B-614B-ADDA-074F96E37D48}" type="presParOf" srcId="{1182E432-CEAA-E145-85D2-3C9005A3C4BF}" destId="{D18DC6E6-A855-B54F-8A04-D2DFC6F67FC2}" srcOrd="1" destOrd="0" presId="urn:microsoft.com/office/officeart/2005/8/layout/hProcess4"/>
    <dgm:cxn modelId="{8C2AF24D-0EB9-D34E-B8AD-7B0ADAEA10FB}" type="presParOf" srcId="{1182E432-CEAA-E145-85D2-3C9005A3C4BF}" destId="{CBCC23B9-7DB8-124E-808D-66FF0E886091}" srcOrd="2" destOrd="0" presId="urn:microsoft.com/office/officeart/2005/8/layout/hProcess4"/>
    <dgm:cxn modelId="{4A3625E3-BD33-594A-A27E-342F9AD2ACA1}" type="presParOf" srcId="{CBCC23B9-7DB8-124E-808D-66FF0E886091}" destId="{5DA43AAE-4622-EE4D-A8BA-6D2FE0FDAC4C}" srcOrd="0" destOrd="0" presId="urn:microsoft.com/office/officeart/2005/8/layout/hProcess4"/>
    <dgm:cxn modelId="{56C8110B-F960-A54A-B682-049AC72EACC1}" type="presParOf" srcId="{CBCC23B9-7DB8-124E-808D-66FF0E886091}" destId="{000DCB22-F511-A14A-AB99-7C6DE8ECA587}" srcOrd="1" destOrd="0" presId="urn:microsoft.com/office/officeart/2005/8/layout/hProcess4"/>
    <dgm:cxn modelId="{CEB6784E-B5FD-E34A-98AD-ADD78A32A446}" type="presParOf" srcId="{CBCC23B9-7DB8-124E-808D-66FF0E886091}" destId="{D8BB6E4C-9120-784E-AD73-80695B802671}" srcOrd="2" destOrd="0" presId="urn:microsoft.com/office/officeart/2005/8/layout/hProcess4"/>
    <dgm:cxn modelId="{3DFCC54F-2386-964B-89C7-737D35023D1A}" type="presParOf" srcId="{CBCC23B9-7DB8-124E-808D-66FF0E886091}" destId="{3E6C1A68-68E2-D641-80E4-DE727215C77E}" srcOrd="3" destOrd="0" presId="urn:microsoft.com/office/officeart/2005/8/layout/hProcess4"/>
    <dgm:cxn modelId="{0F05ACDA-D4E2-9C44-80D9-0B591D09E4B1}" type="presParOf" srcId="{CBCC23B9-7DB8-124E-808D-66FF0E886091}" destId="{15EF8743-CDEA-8041-A51F-8E28833EC83E}" srcOrd="4" destOrd="0" presId="urn:microsoft.com/office/officeart/2005/8/layout/hProcess4"/>
    <dgm:cxn modelId="{FB674E8E-EA3E-CD45-9AF6-F5A972272437}" type="presParOf" srcId="{1182E432-CEAA-E145-85D2-3C9005A3C4BF}" destId="{781D4348-9C41-F641-AE92-1CE08A8D3497}" srcOrd="3" destOrd="0" presId="urn:microsoft.com/office/officeart/2005/8/layout/hProcess4"/>
    <dgm:cxn modelId="{D250E876-AD11-C245-AFD1-9E6C4E9C1528}" type="presParOf" srcId="{1182E432-CEAA-E145-85D2-3C9005A3C4BF}" destId="{09DB5D4E-D086-F04B-A383-1EC15B2EE8F4}" srcOrd="4" destOrd="0" presId="urn:microsoft.com/office/officeart/2005/8/layout/hProcess4"/>
    <dgm:cxn modelId="{03011671-8D90-814F-A6A3-7EBC723AE5E5}" type="presParOf" srcId="{09DB5D4E-D086-F04B-A383-1EC15B2EE8F4}" destId="{E020F19B-5BF0-DD4B-8B96-1BE27E872812}" srcOrd="0" destOrd="0" presId="urn:microsoft.com/office/officeart/2005/8/layout/hProcess4"/>
    <dgm:cxn modelId="{09E6D1E9-CB5C-0E49-8B66-51C801E3FAE1}" type="presParOf" srcId="{09DB5D4E-D086-F04B-A383-1EC15B2EE8F4}" destId="{2FED355F-2028-0B4C-AC9A-C9FBED0953F5}" srcOrd="1" destOrd="0" presId="urn:microsoft.com/office/officeart/2005/8/layout/hProcess4"/>
    <dgm:cxn modelId="{8B95C0FB-53F2-9A4D-BA5A-C674AD69F6D4}" type="presParOf" srcId="{09DB5D4E-D086-F04B-A383-1EC15B2EE8F4}" destId="{493F6251-1EC2-6944-8E79-1BEC383CF9EC}" srcOrd="2" destOrd="0" presId="urn:microsoft.com/office/officeart/2005/8/layout/hProcess4"/>
    <dgm:cxn modelId="{305AA884-0CA1-8842-AF68-744067FF6B76}" type="presParOf" srcId="{09DB5D4E-D086-F04B-A383-1EC15B2EE8F4}" destId="{BD84481D-102B-DD4A-83F5-EA33409B2292}" srcOrd="3" destOrd="0" presId="urn:microsoft.com/office/officeart/2005/8/layout/hProcess4"/>
    <dgm:cxn modelId="{6ECB708D-4DD8-984E-B39E-037B86D7E689}" type="presParOf" srcId="{09DB5D4E-D086-F04B-A383-1EC15B2EE8F4}" destId="{3B83C5C0-EA4A-F54D-819E-67856C94BBF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A878-568F-4B7F-9547-94E5DF85D182}">
      <dsp:nvSpPr>
        <dsp:cNvPr id="0" name=""/>
        <dsp:cNvSpPr/>
      </dsp:nvSpPr>
      <dsp:spPr>
        <a:xfrm>
          <a:off x="6172191" y="0"/>
          <a:ext cx="1852910" cy="1852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hlinkClick xmlns:r="http://schemas.openxmlformats.org/officeDocument/2006/relationships" r:id="rId1" action="ppaction://hlinkpres?slideindex=3&amp;slidetitle=Slide 3"/>
            </a:rPr>
            <a:t>Nasional</a:t>
          </a:r>
          <a:endParaRPr lang="en-US" sz="2400" kern="1200" dirty="0"/>
        </a:p>
      </dsp:txBody>
      <dsp:txXfrm>
        <a:off x="6443543" y="271352"/>
        <a:ext cx="1310206" cy="1310206"/>
      </dsp:txXfrm>
    </dsp:sp>
    <dsp:sp modelId="{5763B14D-5F80-4548-ABA8-B20C37B35767}">
      <dsp:nvSpPr>
        <dsp:cNvPr id="0" name=""/>
        <dsp:cNvSpPr/>
      </dsp:nvSpPr>
      <dsp:spPr>
        <a:xfrm>
          <a:off x="6455090" y="1882685"/>
          <a:ext cx="1074687" cy="107468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597540" y="2293645"/>
        <a:ext cx="789787" cy="252767"/>
      </dsp:txXfrm>
    </dsp:sp>
    <dsp:sp modelId="{8F1C4712-7073-4E5E-A04B-5377980885B7}">
      <dsp:nvSpPr>
        <dsp:cNvPr id="0" name=""/>
        <dsp:cNvSpPr/>
      </dsp:nvSpPr>
      <dsp:spPr>
        <a:xfrm>
          <a:off x="6198299" y="3081013"/>
          <a:ext cx="1852910" cy="1852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I</a:t>
          </a:r>
          <a:r>
            <a:rPr lang="en-US" sz="2800" kern="1200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10&amp;slidetitle=Slide 10"/>
            </a:rPr>
            <a:t>nternational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6469651" y="3352365"/>
        <a:ext cx="1310206" cy="1310206"/>
      </dsp:txXfrm>
    </dsp:sp>
    <dsp:sp modelId="{CF5ED368-232A-4517-AAFB-A93C6872D5B1}">
      <dsp:nvSpPr>
        <dsp:cNvPr id="0" name=""/>
        <dsp:cNvSpPr/>
      </dsp:nvSpPr>
      <dsp:spPr>
        <a:xfrm rot="32804">
          <a:off x="2663123" y="2104054"/>
          <a:ext cx="1059902" cy="689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663128" y="2240923"/>
        <a:ext cx="853117" cy="413570"/>
      </dsp:txXfrm>
    </dsp:sp>
    <dsp:sp modelId="{9C233AA5-9C95-44CA-BCCF-A6B51E3B1451}">
      <dsp:nvSpPr>
        <dsp:cNvPr id="0" name=""/>
        <dsp:cNvSpPr/>
      </dsp:nvSpPr>
      <dsp:spPr>
        <a:xfrm>
          <a:off x="457205" y="587360"/>
          <a:ext cx="3705820" cy="3705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0000"/>
              </a:solidFill>
              <a:latin typeface="Constantia" pitchFamily="18" charset="0"/>
            </a:rPr>
            <a:t>2025: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0000"/>
              </a:solidFill>
              <a:latin typeface="Constantia" pitchFamily="18" charset="0"/>
            </a:rPr>
            <a:t>Indonesia </a:t>
          </a:r>
          <a:r>
            <a:rPr lang="en-US" sz="3400" kern="1200" dirty="0" err="1" smtClean="0">
              <a:solidFill>
                <a:srgbClr val="FF0000"/>
              </a:solidFill>
              <a:latin typeface="Constantia" pitchFamily="18" charset="0"/>
            </a:rPr>
            <a:t>Cerdas</a:t>
          </a:r>
          <a:r>
            <a:rPr lang="en-US" sz="34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400" kern="1200" dirty="0" err="1" smtClean="0">
              <a:solidFill>
                <a:srgbClr val="FF0000"/>
              </a:solidFill>
              <a:latin typeface="Constantia" pitchFamily="18" charset="0"/>
            </a:rPr>
            <a:t>dan</a:t>
          </a:r>
          <a:r>
            <a:rPr lang="en-US" sz="34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400" kern="1200" dirty="0" err="1" smtClean="0">
              <a:solidFill>
                <a:srgbClr val="FF0000"/>
              </a:solidFill>
              <a:latin typeface="Constantia" pitchFamily="18" charset="0"/>
            </a:rPr>
            <a:t>Berdaya</a:t>
          </a:r>
          <a:r>
            <a:rPr lang="en-US" sz="34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r>
            <a:rPr lang="en-US" sz="3400" kern="1200" dirty="0" err="1" smtClean="0">
              <a:solidFill>
                <a:srgbClr val="FF0000"/>
              </a:solidFill>
              <a:latin typeface="Constantia" pitchFamily="18" charset="0"/>
            </a:rPr>
            <a:t>Saing</a:t>
          </a:r>
          <a:r>
            <a:rPr lang="en-US" sz="3400" kern="1200" dirty="0" smtClean="0">
              <a:solidFill>
                <a:srgbClr val="FF0000"/>
              </a:solidFill>
              <a:latin typeface="Constantia" pitchFamily="18" charset="0"/>
            </a:rPr>
            <a:t> </a:t>
          </a:r>
          <a:endParaRPr lang="en-US" sz="3400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999910" y="1130065"/>
        <a:ext cx="2620410" cy="2620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749F-35ED-4514-A61A-B575E14B3207}">
      <dsp:nvSpPr>
        <dsp:cNvPr id="0" name=""/>
        <dsp:cNvSpPr/>
      </dsp:nvSpPr>
      <dsp:spPr>
        <a:xfrm>
          <a:off x="3012" y="840"/>
          <a:ext cx="8375975" cy="272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>
              <a:solidFill>
                <a:srgbClr val="FF0000"/>
              </a:solidFill>
            </a:rPr>
            <a:t>Renstra </a:t>
          </a:r>
          <a:r>
            <a:rPr lang="en-US" sz="6500" kern="1200" dirty="0" err="1" smtClean="0">
              <a:solidFill>
                <a:srgbClr val="FF0000"/>
              </a:solidFill>
            </a:rPr>
            <a:t>Nasional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82707" y="80535"/>
        <a:ext cx="8216585" cy="2561601"/>
      </dsp:txXfrm>
    </dsp:sp>
    <dsp:sp modelId="{6781B671-C427-40C1-A5AD-556A8DBC8213}">
      <dsp:nvSpPr>
        <dsp:cNvPr id="0" name=""/>
        <dsp:cNvSpPr/>
      </dsp:nvSpPr>
      <dsp:spPr>
        <a:xfrm>
          <a:off x="3012" y="2947130"/>
          <a:ext cx="2643931" cy="272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hlinkClick xmlns:r="http://schemas.openxmlformats.org/officeDocument/2006/relationships" r:id="rId1" action="ppaction://hlinkpres?slideindex=4&amp;slidetitle=Peningkatan Akses"/>
            </a:rPr>
            <a:t>Peningkatan</a:t>
          </a:r>
          <a:r>
            <a:rPr lang="en-US" sz="3300" kern="1200" dirty="0" smtClean="0">
              <a:hlinkClick xmlns:r="http://schemas.openxmlformats.org/officeDocument/2006/relationships" r:id="rId1" action="ppaction://hlinkpres?slideindex=4&amp;slidetitle=Peningkatan Akses"/>
            </a:rPr>
            <a:t> </a:t>
          </a:r>
          <a:r>
            <a:rPr lang="en-US" sz="3300" kern="1200" dirty="0" err="1" smtClean="0">
              <a:hlinkClick xmlns:r="http://schemas.openxmlformats.org/officeDocument/2006/relationships" r:id="rId1" action="ppaction://hlinkpres?slideindex=4&amp;slidetitle=Peningkatan Akses"/>
            </a:rPr>
            <a:t>Akses</a:t>
          </a:r>
          <a:endParaRPr lang="en-US" sz="3300" kern="1200" dirty="0"/>
        </a:p>
      </dsp:txBody>
      <dsp:txXfrm>
        <a:off x="80450" y="3024568"/>
        <a:ext cx="2489055" cy="2566115"/>
      </dsp:txXfrm>
    </dsp:sp>
    <dsp:sp modelId="{5ABFD258-28DD-4D8A-A398-0AF1A54FF303}">
      <dsp:nvSpPr>
        <dsp:cNvPr id="0" name=""/>
        <dsp:cNvSpPr/>
      </dsp:nvSpPr>
      <dsp:spPr>
        <a:xfrm>
          <a:off x="2869034" y="2947130"/>
          <a:ext cx="2643931" cy="272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hlinkClick xmlns:r="http://schemas.openxmlformats.org/officeDocument/2006/relationships" r:id="rId1" action="ppaction://hlinkpres?slideindex=5&amp;slidetitle=Peningkatan Mutu"/>
            </a:rPr>
            <a:t>Peningkatan</a:t>
          </a:r>
          <a:r>
            <a:rPr lang="en-US" sz="3300" kern="1200" dirty="0" smtClean="0">
              <a:hlinkClick xmlns:r="http://schemas.openxmlformats.org/officeDocument/2006/relationships" r:id="rId1" action="ppaction://hlinkpres?slideindex=5&amp;slidetitle=Peningkatan Mutu"/>
            </a:rPr>
            <a:t> </a:t>
          </a:r>
          <a:r>
            <a:rPr lang="en-US" sz="3300" kern="1200" dirty="0" err="1" smtClean="0">
              <a:hlinkClick xmlns:r="http://schemas.openxmlformats.org/officeDocument/2006/relationships" r:id="rId1" action="ppaction://hlinkpres?slideindex=5&amp;slidetitle=Peningkatan Mutu"/>
            </a:rPr>
            <a:t>Mutu</a:t>
          </a:r>
          <a:endParaRPr lang="en-US" sz="3300" kern="1200" dirty="0"/>
        </a:p>
      </dsp:txBody>
      <dsp:txXfrm>
        <a:off x="2946472" y="3024568"/>
        <a:ext cx="2489055" cy="2566115"/>
      </dsp:txXfrm>
    </dsp:sp>
    <dsp:sp modelId="{0B9DC4A3-2BC7-4234-AB6F-9AB60613A9B7}">
      <dsp:nvSpPr>
        <dsp:cNvPr id="0" name=""/>
        <dsp:cNvSpPr/>
      </dsp:nvSpPr>
      <dsp:spPr>
        <a:xfrm>
          <a:off x="5735056" y="2947130"/>
          <a:ext cx="2643931" cy="272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hlinkClick xmlns:r="http://schemas.openxmlformats.org/officeDocument/2006/relationships" r:id="rId1" action="ppaction://hlinkpres?slideindex=1&amp;slidetitle= DAN PENCITRAAN PUBLIK PTAI"/>
            </a:rPr>
            <a:t>Tata </a:t>
          </a:r>
          <a:r>
            <a:rPr lang="en-US" sz="3300" kern="1200" dirty="0" err="1" smtClean="0">
              <a:hlinkClick xmlns:r="http://schemas.openxmlformats.org/officeDocument/2006/relationships" r:id="rId1" action="ppaction://hlinkpres?slideindex=1&amp;slidetitle= DAN PENCITRAAN PUBLIK PTAI"/>
            </a:rPr>
            <a:t>Kelola</a:t>
          </a:r>
          <a:r>
            <a:rPr lang="en-US" sz="3300" kern="1200" dirty="0" smtClean="0">
              <a:hlinkClick xmlns:r="http://schemas.openxmlformats.org/officeDocument/2006/relationships" r:id="rId1" action="ppaction://hlinkpres?slideindex=1&amp;slidetitle= DAN PENCITRAAN PUBLIK PTAI"/>
            </a:rPr>
            <a:t>, </a:t>
          </a:r>
          <a:r>
            <a:rPr lang="en-US" sz="3300" kern="1200" dirty="0" err="1" smtClean="0">
              <a:hlinkClick xmlns:r="http://schemas.openxmlformats.org/officeDocument/2006/relationships" r:id="rId1" action="ppaction://hlinkpres?slideindex=1&amp;slidetitle= DAN PENCITRAAN PUBLIK PTAI"/>
            </a:rPr>
            <a:t>Daya</a:t>
          </a:r>
          <a:r>
            <a:rPr lang="en-US" sz="3300" kern="1200" dirty="0" smtClean="0">
              <a:hlinkClick xmlns:r="http://schemas.openxmlformats.org/officeDocument/2006/relationships" r:id="rId1" action="ppaction://hlinkpres?slideindex=1&amp;slidetitle= DAN PENCITRAAN PUBLIK PTAI"/>
            </a:rPr>
            <a:t> </a:t>
          </a:r>
          <a:r>
            <a:rPr lang="en-US" sz="3300" kern="1200" dirty="0" err="1" smtClean="0">
              <a:hlinkClick xmlns:r="http://schemas.openxmlformats.org/officeDocument/2006/relationships" r:id="rId1" action="ppaction://hlinkpres?slideindex=1&amp;slidetitle= DAN PENCITRAAN PUBLIK PTAI"/>
            </a:rPr>
            <a:t>Saing</a:t>
          </a:r>
          <a:r>
            <a:rPr lang="en-US" sz="3300" kern="1200" dirty="0" smtClean="0">
              <a:hlinkClick xmlns:r="http://schemas.openxmlformats.org/officeDocument/2006/relationships" r:id="rId1" action="ppaction://hlinkpres?slideindex=1&amp;slidetitle= DAN PENCITRAAN PUBLIK PTAI"/>
            </a:rPr>
            <a:t> </a:t>
          </a:r>
          <a:r>
            <a:rPr lang="en-US" sz="3300" kern="1200" dirty="0" err="1" smtClean="0">
              <a:hlinkClick xmlns:r="http://schemas.openxmlformats.org/officeDocument/2006/relationships" r:id="rId1" action="ppaction://hlinkpres?slideindex=1&amp;slidetitle= DAN PENCITRAAN PUBLIK PTAI"/>
            </a:rPr>
            <a:t>dan</a:t>
          </a:r>
          <a:r>
            <a:rPr lang="en-US" sz="3300" kern="1200" dirty="0" smtClean="0">
              <a:hlinkClick xmlns:r="http://schemas.openxmlformats.org/officeDocument/2006/relationships" r:id="rId1" action="ppaction://hlinkpres?slideindex=1&amp;slidetitle= DAN PENCITRAAN PUBLIK PTAI"/>
            </a:rPr>
            <a:t> </a:t>
          </a:r>
          <a:r>
            <a:rPr lang="en-US" sz="3300" kern="1200" dirty="0" err="1" smtClean="0">
              <a:hlinkClick xmlns:r="http://schemas.openxmlformats.org/officeDocument/2006/relationships" r:id="rId1" action="ppaction://hlinkpres?slideindex=1&amp;slidetitle= DAN PENCITRAAN PUBLIK PTAI"/>
            </a:rPr>
            <a:t>Pencitraan</a:t>
          </a:r>
          <a:endParaRPr lang="en-US" sz="3300" kern="1200" dirty="0"/>
        </a:p>
      </dsp:txBody>
      <dsp:txXfrm>
        <a:off x="5812494" y="3024568"/>
        <a:ext cx="2489055" cy="2566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84D4B-B9E8-427F-B20B-E19C92A1CAB0}">
      <dsp:nvSpPr>
        <dsp:cNvPr id="0" name=""/>
        <dsp:cNvSpPr/>
      </dsp:nvSpPr>
      <dsp:spPr>
        <a:xfrm>
          <a:off x="460526" y="0"/>
          <a:ext cx="7557692" cy="4723557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453E0-C180-4EF9-B073-51C1CE85C00C}">
      <dsp:nvSpPr>
        <dsp:cNvPr id="0" name=""/>
        <dsp:cNvSpPr/>
      </dsp:nvSpPr>
      <dsp:spPr>
        <a:xfrm>
          <a:off x="1165432" y="3512437"/>
          <a:ext cx="173826" cy="173826"/>
        </a:xfrm>
        <a:prstGeom prst="ellipse">
          <a:avLst/>
        </a:prstGeom>
        <a:solidFill>
          <a:srgbClr val="0070C0"/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0700F-F364-4A2D-B23B-BFF3C6A3D5AB}">
      <dsp:nvSpPr>
        <dsp:cNvPr id="0" name=""/>
        <dsp:cNvSpPr/>
      </dsp:nvSpPr>
      <dsp:spPr>
        <a:xfrm>
          <a:off x="1105417" y="3809004"/>
          <a:ext cx="1292365" cy="60421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07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G</a:t>
          </a:r>
          <a:r>
            <a:rPr lang="en-US" sz="1800" b="1" kern="1200" dirty="0" smtClean="0">
              <a:solidFill>
                <a:srgbClr val="000000"/>
              </a:solidFill>
            </a:rPr>
            <a:t>ood </a:t>
          </a:r>
          <a:r>
            <a:rPr lang="en-US" sz="1800" b="1" kern="1200" dirty="0" smtClean="0">
              <a:solidFill>
                <a:srgbClr val="FF0000"/>
              </a:solidFill>
            </a:rPr>
            <a:t>G</a:t>
          </a:r>
          <a:r>
            <a:rPr lang="en-US" sz="1800" b="1" kern="1200" dirty="0" smtClean="0">
              <a:solidFill>
                <a:srgbClr val="000000"/>
              </a:solidFill>
            </a:rPr>
            <a:t>overnance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1105417" y="3809004"/>
        <a:ext cx="1292365" cy="604216"/>
      </dsp:txXfrm>
    </dsp:sp>
    <dsp:sp modelId="{02EC1F70-05BA-46F5-8B61-29764AA142DC}">
      <dsp:nvSpPr>
        <dsp:cNvPr id="0" name=""/>
        <dsp:cNvSpPr/>
      </dsp:nvSpPr>
      <dsp:spPr>
        <a:xfrm>
          <a:off x="2393557" y="2413738"/>
          <a:ext cx="302307" cy="302307"/>
        </a:xfrm>
        <a:prstGeom prst="ellipse">
          <a:avLst/>
        </a:prstGeom>
        <a:solidFill>
          <a:srgbClr val="FF0000"/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82901-44F2-43D0-9430-2C39BBBF2BA3}">
      <dsp:nvSpPr>
        <dsp:cNvPr id="0" name=""/>
        <dsp:cNvSpPr/>
      </dsp:nvSpPr>
      <dsp:spPr>
        <a:xfrm>
          <a:off x="2329562" y="2757045"/>
          <a:ext cx="1587115" cy="755381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87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rgbClr val="FF0000"/>
              </a:solidFill>
            </a:rPr>
            <a:t>I</a:t>
          </a:r>
          <a:r>
            <a:rPr lang="id-ID" sz="1800" b="1" kern="1200" dirty="0" smtClean="0">
              <a:solidFill>
                <a:srgbClr val="000000"/>
              </a:solidFill>
            </a:rPr>
            <a:t>mprovement </a:t>
          </a:r>
          <a:r>
            <a:rPr lang="en-US" sz="1800" b="1" kern="1200" dirty="0" smtClean="0">
              <a:solidFill>
                <a:srgbClr val="FF0000"/>
              </a:solidFill>
            </a:rPr>
            <a:t>P</a:t>
          </a:r>
          <a:r>
            <a:rPr lang="en-US" sz="1800" b="1" kern="1200" dirty="0" smtClean="0">
              <a:solidFill>
                <a:srgbClr val="000000"/>
              </a:solidFill>
            </a:rPr>
            <a:t>erformance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2329562" y="2757045"/>
        <a:ext cx="1587115" cy="755381"/>
      </dsp:txXfrm>
    </dsp:sp>
    <dsp:sp modelId="{934EAFB8-6959-4BAF-941E-B8DCE386CEC9}">
      <dsp:nvSpPr>
        <dsp:cNvPr id="0" name=""/>
        <dsp:cNvSpPr/>
      </dsp:nvSpPr>
      <dsp:spPr>
        <a:xfrm>
          <a:off x="3961779" y="1604120"/>
          <a:ext cx="400557" cy="400557"/>
        </a:xfrm>
        <a:prstGeom prst="ellipse">
          <a:avLst/>
        </a:prstGeom>
        <a:solidFill>
          <a:srgbClr val="FFC000"/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89D29-A286-4584-ADBC-E430DE1054FE}">
      <dsp:nvSpPr>
        <dsp:cNvPr id="0" name=""/>
        <dsp:cNvSpPr/>
      </dsp:nvSpPr>
      <dsp:spPr>
        <a:xfrm>
          <a:off x="4057752" y="2136920"/>
          <a:ext cx="1587115" cy="74111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47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</a:t>
          </a:r>
          <a:r>
            <a:rPr lang="en-US" sz="1800" b="1" kern="1200" dirty="0" smtClean="0">
              <a:solidFill>
                <a:srgbClr val="000000"/>
              </a:solidFill>
            </a:rPr>
            <a:t>ompetitive </a:t>
          </a:r>
          <a:r>
            <a:rPr lang="en-US" sz="1800" b="1" kern="1200" dirty="0" smtClean="0">
              <a:solidFill>
                <a:srgbClr val="FF0000"/>
              </a:solidFill>
            </a:rPr>
            <a:t>A</a:t>
          </a:r>
          <a:r>
            <a:rPr lang="en-US" sz="1800" b="1" kern="1200" dirty="0" smtClean="0">
              <a:solidFill>
                <a:srgbClr val="000000"/>
              </a:solidFill>
            </a:rPr>
            <a:t>dvantages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4057752" y="2136920"/>
        <a:ext cx="1587115" cy="741116"/>
      </dsp:txXfrm>
    </dsp:sp>
    <dsp:sp modelId="{26630831-FE55-48E3-87B4-6E97BFD0BAD5}">
      <dsp:nvSpPr>
        <dsp:cNvPr id="0" name=""/>
        <dsp:cNvSpPr/>
      </dsp:nvSpPr>
      <dsp:spPr>
        <a:xfrm>
          <a:off x="5669817" y="1068468"/>
          <a:ext cx="536596" cy="536596"/>
        </a:xfrm>
        <a:prstGeom prst="ellipse">
          <a:avLst/>
        </a:prstGeom>
        <a:solidFill>
          <a:srgbClr val="00B050"/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4B400-CF2A-4764-98A8-C791AC15B9D2}">
      <dsp:nvSpPr>
        <dsp:cNvPr id="0" name=""/>
        <dsp:cNvSpPr/>
      </dsp:nvSpPr>
      <dsp:spPr>
        <a:xfrm>
          <a:off x="6004155" y="1742301"/>
          <a:ext cx="1587115" cy="75261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331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rgbClr val="FF0000"/>
              </a:solidFill>
            </a:rPr>
            <a:t>G</a:t>
          </a:r>
          <a:r>
            <a:rPr lang="id-ID" sz="1800" b="1" kern="1200" dirty="0" smtClean="0">
              <a:solidFill>
                <a:srgbClr val="000000"/>
              </a:solidFill>
            </a:rPr>
            <a:t>lobal </a:t>
          </a:r>
          <a:r>
            <a:rPr lang="id-ID" sz="1800" b="1" kern="1200" dirty="0" smtClean="0">
              <a:solidFill>
                <a:srgbClr val="FF0000"/>
              </a:solidFill>
            </a:rPr>
            <a:t>R</a:t>
          </a:r>
          <a:r>
            <a:rPr lang="id-ID" sz="1800" b="1" kern="1200" dirty="0" smtClean="0">
              <a:solidFill>
                <a:srgbClr val="000000"/>
              </a:solidFill>
            </a:rPr>
            <a:t>ecognition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6004155" y="1742301"/>
        <a:ext cx="1587115" cy="752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AA34-E3C4-4E06-865E-244CB12F5868}">
      <dsp:nvSpPr>
        <dsp:cNvPr id="0" name=""/>
        <dsp:cNvSpPr/>
      </dsp:nvSpPr>
      <dsp:spPr>
        <a:xfrm>
          <a:off x="2054" y="63908"/>
          <a:ext cx="1447122" cy="181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Penguatan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Kelembagaan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54" y="63908"/>
        <a:ext cx="1447122" cy="376331"/>
      </dsp:txXfrm>
    </dsp:sp>
    <dsp:sp modelId="{D3ADA5BF-8CAC-470D-AEE7-254D766C6CBD}">
      <dsp:nvSpPr>
        <dsp:cNvPr id="0" name=""/>
        <dsp:cNvSpPr/>
      </dsp:nvSpPr>
      <dsp:spPr>
        <a:xfrm>
          <a:off x="177625" y="1104916"/>
          <a:ext cx="1739571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Berdirinya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lembaga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penelitian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pengabdian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Tersedianya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panduan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manual </a:t>
          </a:r>
          <a:r>
            <a:rPr lang="en-US" sz="1200" kern="1200" dirty="0" err="1" smtClean="0"/>
            <a:t>penelitian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pengabdian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Terpenuhinya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jumlah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tenaga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pengelola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penelitian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pengabdian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Meningkatnya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pelaksanaan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penelitian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pengabdian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Regulasi</a:t>
          </a:r>
          <a:endParaRPr lang="en-US" sz="1200" kern="1200" dirty="0"/>
        </a:p>
      </dsp:txBody>
      <dsp:txXfrm>
        <a:off x="228575" y="1155866"/>
        <a:ext cx="1637671" cy="3584500"/>
      </dsp:txXfrm>
    </dsp:sp>
    <dsp:sp modelId="{5196115F-29F2-4F83-9A0F-421AAFCCD282}">
      <dsp:nvSpPr>
        <dsp:cNvPr id="0" name=""/>
        <dsp:cNvSpPr/>
      </dsp:nvSpPr>
      <dsp:spPr>
        <a:xfrm rot="21576292">
          <a:off x="1705105" y="63302"/>
          <a:ext cx="542594" cy="360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05106" y="135733"/>
        <a:ext cx="434507" cy="216175"/>
      </dsp:txXfrm>
    </dsp:sp>
    <dsp:sp modelId="{C5749090-EC8A-4E45-8B73-6641993FAD62}">
      <dsp:nvSpPr>
        <dsp:cNvPr id="0" name=""/>
        <dsp:cNvSpPr/>
      </dsp:nvSpPr>
      <dsp:spPr>
        <a:xfrm>
          <a:off x="2472915" y="57116"/>
          <a:ext cx="1447122" cy="1764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0000"/>
              </a:solidFill>
            </a:rPr>
            <a:t>Peningkatan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r>
            <a:rPr lang="en-US" sz="1400" kern="1200" dirty="0" err="1" smtClean="0">
              <a:solidFill>
                <a:srgbClr val="000000"/>
              </a:solidFill>
            </a:rPr>
            <a:t>Kualifikasi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r>
            <a:rPr lang="en-US" sz="1400" kern="1200" dirty="0" err="1" smtClean="0">
              <a:solidFill>
                <a:srgbClr val="000000"/>
              </a:solidFill>
            </a:rPr>
            <a:t>dan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r>
            <a:rPr lang="en-US" sz="1400" kern="1200" dirty="0" err="1" smtClean="0">
              <a:solidFill>
                <a:srgbClr val="000000"/>
              </a:solidFill>
            </a:rPr>
            <a:t>Kompetensi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472915" y="57116"/>
        <a:ext cx="1447122" cy="355835"/>
      </dsp:txXfrm>
    </dsp:sp>
    <dsp:sp modelId="{499A358A-D094-415C-A45A-CC5F0E1B3CCE}">
      <dsp:nvSpPr>
        <dsp:cNvPr id="0" name=""/>
        <dsp:cNvSpPr/>
      </dsp:nvSpPr>
      <dsp:spPr>
        <a:xfrm>
          <a:off x="2724598" y="1028718"/>
          <a:ext cx="1620922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err="1" smtClean="0"/>
            <a:t>Meningkatnya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kualifikasi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kompetensi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dosen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kompetensi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pengabdi</a:t>
          </a:r>
          <a:endParaRPr lang="en-US" sz="1400" kern="1200" dirty="0"/>
        </a:p>
      </dsp:txBody>
      <dsp:txXfrm>
        <a:off x="2772073" y="1076193"/>
        <a:ext cx="1525972" cy="3591450"/>
      </dsp:txXfrm>
    </dsp:sp>
    <dsp:sp modelId="{2F1C3187-8898-437F-90C3-CC0B8E644E70}">
      <dsp:nvSpPr>
        <dsp:cNvPr id="0" name=""/>
        <dsp:cNvSpPr/>
      </dsp:nvSpPr>
      <dsp:spPr>
        <a:xfrm rot="21536974">
          <a:off x="4149014" y="32970"/>
          <a:ext cx="485596" cy="360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49023" y="106019"/>
        <a:ext cx="377509" cy="216175"/>
      </dsp:txXfrm>
    </dsp:sp>
    <dsp:sp modelId="{B46EB27A-4C27-47E6-9BC9-73DC9FA20B48}">
      <dsp:nvSpPr>
        <dsp:cNvPr id="0" name=""/>
        <dsp:cNvSpPr/>
      </dsp:nvSpPr>
      <dsp:spPr>
        <a:xfrm>
          <a:off x="4836104" y="0"/>
          <a:ext cx="1447122" cy="1831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0000"/>
              </a:solidFill>
            </a:rPr>
            <a:t>Peningkatan</a:t>
          </a:r>
          <a:r>
            <a:rPr lang="en-US" sz="1400" kern="1200" dirty="0" smtClean="0">
              <a:solidFill>
                <a:srgbClr val="000000"/>
              </a:solidFill>
            </a:rPr>
            <a:t>  </a:t>
          </a:r>
          <a:r>
            <a:rPr lang="en-US" sz="1400" kern="1200" dirty="0" err="1" smtClean="0">
              <a:solidFill>
                <a:srgbClr val="000000"/>
              </a:solidFill>
            </a:rPr>
            <a:t>mutu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r>
            <a:rPr lang="en-US" sz="1400" kern="1200" dirty="0" err="1" smtClean="0">
              <a:solidFill>
                <a:srgbClr val="000000"/>
              </a:solidFill>
            </a:rPr>
            <a:t>dan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r>
            <a:rPr lang="en-US" sz="1400" kern="1200" dirty="0" err="1" smtClean="0">
              <a:solidFill>
                <a:srgbClr val="000000"/>
              </a:solidFill>
            </a:rPr>
            <a:t>Produktivitas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836104" y="0"/>
        <a:ext cx="1447122" cy="383406"/>
      </dsp:txXfrm>
    </dsp:sp>
    <dsp:sp modelId="{8029907B-2FD2-4E05-9B60-56DF758617D5}">
      <dsp:nvSpPr>
        <dsp:cNvPr id="0" name=""/>
        <dsp:cNvSpPr/>
      </dsp:nvSpPr>
      <dsp:spPr>
        <a:xfrm>
          <a:off x="5121186" y="1028718"/>
          <a:ext cx="1684364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Meningkatnya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kualitas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kuantitas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penelitian</a:t>
          </a:r>
          <a:r>
            <a:rPr lang="en-US" sz="1400" kern="1200" dirty="0" smtClean="0"/>
            <a:t> PTAI (1 </a:t>
          </a:r>
          <a:r>
            <a:rPr lang="en-US" sz="1400" kern="1200" dirty="0" err="1" smtClean="0"/>
            <a:t>dosen</a:t>
          </a:r>
          <a:r>
            <a:rPr lang="en-US" sz="1400" kern="1200" dirty="0" smtClean="0"/>
            <a:t> 1 </a:t>
          </a:r>
          <a:r>
            <a:rPr lang="en-US" sz="1400" kern="1200" dirty="0" err="1" smtClean="0"/>
            <a:t>penelitian</a:t>
          </a:r>
          <a:r>
            <a:rPr lang="en-US" sz="1400" kern="1200" dirty="0" smtClean="0"/>
            <a:t>)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pengabdi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kepada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masyarakat</a:t>
          </a:r>
          <a:endParaRPr lang="en-US" sz="1400" kern="1200" dirty="0"/>
        </a:p>
      </dsp:txBody>
      <dsp:txXfrm>
        <a:off x="5170519" y="1078051"/>
        <a:ext cx="1585698" cy="3587734"/>
      </dsp:txXfrm>
    </dsp:sp>
    <dsp:sp modelId="{92C32A7C-6155-43C8-93D1-4F952058FF6D}">
      <dsp:nvSpPr>
        <dsp:cNvPr id="0" name=""/>
        <dsp:cNvSpPr/>
      </dsp:nvSpPr>
      <dsp:spPr>
        <a:xfrm rot="85716">
          <a:off x="6544262" y="43016"/>
          <a:ext cx="553748" cy="360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544279" y="113727"/>
        <a:ext cx="445661" cy="216175"/>
      </dsp:txXfrm>
    </dsp:sp>
    <dsp:sp modelId="{C86E048E-55F3-4A16-93DC-107D4848C699}">
      <dsp:nvSpPr>
        <dsp:cNvPr id="0" name=""/>
        <dsp:cNvSpPr/>
      </dsp:nvSpPr>
      <dsp:spPr>
        <a:xfrm>
          <a:off x="7327710" y="96624"/>
          <a:ext cx="1447122" cy="1658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0000"/>
              </a:solidFill>
            </a:rPr>
            <a:t>Penerbitan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r>
            <a:rPr lang="en-US" sz="1400" kern="1200" dirty="0" err="1" smtClean="0">
              <a:solidFill>
                <a:srgbClr val="000000"/>
              </a:solidFill>
            </a:rPr>
            <a:t>Jurnal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7327710" y="96624"/>
        <a:ext cx="1447122" cy="314432"/>
      </dsp:txXfrm>
    </dsp:sp>
    <dsp:sp modelId="{DB527650-2A3D-4A6D-863F-AF70006629F1}">
      <dsp:nvSpPr>
        <dsp:cNvPr id="0" name=""/>
        <dsp:cNvSpPr/>
      </dsp:nvSpPr>
      <dsp:spPr>
        <a:xfrm>
          <a:off x="7548374" y="952483"/>
          <a:ext cx="1588550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Setiap</a:t>
          </a:r>
          <a:r>
            <a:rPr lang="en-US" sz="1200" kern="1200" dirty="0" smtClean="0"/>
            <a:t> PTKI </a:t>
          </a:r>
          <a:r>
            <a:rPr lang="en-US" sz="1200" kern="1200" dirty="0" err="1" smtClean="0"/>
            <a:t>mempuyai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jurnal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Jurnal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Terakreditasi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Nasional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Jurnal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Terakreditasi</a:t>
          </a:r>
          <a:r>
            <a:rPr lang="en-US" sz="1200" kern="1200" dirty="0" smtClean="0"/>
            <a:t> International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Jurnal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ter-indeksasi</a:t>
          </a:r>
          <a:endParaRPr lang="en-US" sz="1200" kern="1200" dirty="0"/>
        </a:p>
      </dsp:txBody>
      <dsp:txXfrm>
        <a:off x="7594901" y="999010"/>
        <a:ext cx="1495496" cy="3593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0EE93-A2C8-9B40-A221-CE1D572FD8BA}">
      <dsp:nvSpPr>
        <dsp:cNvPr id="0" name=""/>
        <dsp:cNvSpPr/>
      </dsp:nvSpPr>
      <dsp:spPr>
        <a:xfrm>
          <a:off x="1520982" y="91"/>
          <a:ext cx="2961902" cy="1184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2016</a:t>
          </a:r>
          <a:endParaRPr lang="en-US" sz="6500" kern="1200" dirty="0"/>
        </a:p>
      </dsp:txBody>
      <dsp:txXfrm>
        <a:off x="2113363" y="91"/>
        <a:ext cx="1777141" cy="1184761"/>
      </dsp:txXfrm>
    </dsp:sp>
    <dsp:sp modelId="{EC54A052-6EEF-4765-81C0-5275E9C584E5}">
      <dsp:nvSpPr>
        <dsp:cNvPr id="0" name=""/>
        <dsp:cNvSpPr/>
      </dsp:nvSpPr>
      <dsp:spPr>
        <a:xfrm>
          <a:off x="4097838" y="100796"/>
          <a:ext cx="2458379" cy="9833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1 : 5</a:t>
          </a:r>
          <a:endParaRPr lang="en-US" sz="6400" kern="1200" dirty="0"/>
        </a:p>
      </dsp:txBody>
      <dsp:txXfrm>
        <a:off x="4589514" y="100796"/>
        <a:ext cx="1475028" cy="983351"/>
      </dsp:txXfrm>
    </dsp:sp>
    <dsp:sp modelId="{EDF5BE5C-2838-A64E-9369-B8D9ADD178A1}">
      <dsp:nvSpPr>
        <dsp:cNvPr id="0" name=""/>
        <dsp:cNvSpPr/>
      </dsp:nvSpPr>
      <dsp:spPr>
        <a:xfrm>
          <a:off x="1520982" y="1350719"/>
          <a:ext cx="2961902" cy="1184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2020</a:t>
          </a:r>
          <a:endParaRPr lang="en-US" sz="6500" kern="1200" dirty="0"/>
        </a:p>
      </dsp:txBody>
      <dsp:txXfrm>
        <a:off x="2113363" y="1350719"/>
        <a:ext cx="1777141" cy="1184761"/>
      </dsp:txXfrm>
    </dsp:sp>
    <dsp:sp modelId="{38DD97C9-3402-6E41-A9C8-2F0F6D29E9F5}">
      <dsp:nvSpPr>
        <dsp:cNvPr id="0" name=""/>
        <dsp:cNvSpPr/>
      </dsp:nvSpPr>
      <dsp:spPr>
        <a:xfrm>
          <a:off x="4097838" y="1451424"/>
          <a:ext cx="2458379" cy="9833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1 : 4</a:t>
          </a:r>
          <a:endParaRPr lang="en-US" sz="6400" kern="1200" dirty="0"/>
        </a:p>
      </dsp:txBody>
      <dsp:txXfrm>
        <a:off x="4589514" y="1451424"/>
        <a:ext cx="1475028" cy="983351"/>
      </dsp:txXfrm>
    </dsp:sp>
    <dsp:sp modelId="{F2675358-6540-4396-85BC-764B840B024C}">
      <dsp:nvSpPr>
        <dsp:cNvPr id="0" name=""/>
        <dsp:cNvSpPr/>
      </dsp:nvSpPr>
      <dsp:spPr>
        <a:xfrm>
          <a:off x="1520982" y="2701347"/>
          <a:ext cx="2961902" cy="1184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2024</a:t>
          </a:r>
          <a:endParaRPr lang="en-US" sz="6500" kern="1200" dirty="0"/>
        </a:p>
      </dsp:txBody>
      <dsp:txXfrm>
        <a:off x="2113363" y="2701347"/>
        <a:ext cx="1777141" cy="1184761"/>
      </dsp:txXfrm>
    </dsp:sp>
    <dsp:sp modelId="{7BD37A77-0FE5-0A44-A9BD-EA6EB6E151EE}">
      <dsp:nvSpPr>
        <dsp:cNvPr id="0" name=""/>
        <dsp:cNvSpPr/>
      </dsp:nvSpPr>
      <dsp:spPr>
        <a:xfrm>
          <a:off x="4097838" y="2802051"/>
          <a:ext cx="2458379" cy="9833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1 : 3</a:t>
          </a:r>
          <a:endParaRPr lang="en-US" sz="6400" kern="1200" dirty="0"/>
        </a:p>
      </dsp:txBody>
      <dsp:txXfrm>
        <a:off x="4589514" y="2802051"/>
        <a:ext cx="1475028" cy="9833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B06A8-E921-924D-8513-E52B8D13BBAE}">
      <dsp:nvSpPr>
        <dsp:cNvPr id="0" name=""/>
        <dsp:cNvSpPr/>
      </dsp:nvSpPr>
      <dsp:spPr>
        <a:xfrm>
          <a:off x="7514595" y="0"/>
          <a:ext cx="1603281" cy="662940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Produk</a:t>
          </a:r>
          <a:endParaRPr lang="en-US" sz="2900" kern="1200" dirty="0"/>
        </a:p>
      </dsp:txBody>
      <dsp:txXfrm>
        <a:off x="7514595" y="0"/>
        <a:ext cx="1603281" cy="1988820"/>
      </dsp:txXfrm>
    </dsp:sp>
    <dsp:sp modelId="{6BE040A1-9C0C-9642-86E6-E2AD7CE97145}">
      <dsp:nvSpPr>
        <dsp:cNvPr id="0" name=""/>
        <dsp:cNvSpPr/>
      </dsp:nvSpPr>
      <dsp:spPr>
        <a:xfrm>
          <a:off x="5683202" y="0"/>
          <a:ext cx="1649795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Treatment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5683202" y="0"/>
        <a:ext cx="1649795" cy="1988820"/>
      </dsp:txXfrm>
    </dsp:sp>
    <dsp:sp modelId="{27F67142-D33F-0E4E-AD7C-963B69313C08}">
      <dsp:nvSpPr>
        <dsp:cNvPr id="0" name=""/>
        <dsp:cNvSpPr/>
      </dsp:nvSpPr>
      <dsp:spPr>
        <a:xfrm>
          <a:off x="3814350" y="0"/>
          <a:ext cx="1709395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Program</a:t>
          </a:r>
          <a:endParaRPr lang="en-US" sz="2000" kern="1200" dirty="0"/>
        </a:p>
      </dsp:txBody>
      <dsp:txXfrm>
        <a:off x="3814350" y="0"/>
        <a:ext cx="1709395" cy="1988820"/>
      </dsp:txXfrm>
    </dsp:sp>
    <dsp:sp modelId="{5CCBBDFF-0D56-7E4D-9014-3786D841061C}">
      <dsp:nvSpPr>
        <dsp:cNvPr id="0" name=""/>
        <dsp:cNvSpPr/>
      </dsp:nvSpPr>
      <dsp:spPr>
        <a:xfrm>
          <a:off x="1862767" y="0"/>
          <a:ext cx="1762174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Target</a:t>
          </a:r>
          <a:endParaRPr lang="en-US" sz="2800" kern="1200" dirty="0"/>
        </a:p>
      </dsp:txBody>
      <dsp:txXfrm>
        <a:off x="1862767" y="0"/>
        <a:ext cx="1762174" cy="1988820"/>
      </dsp:txXfrm>
    </dsp:sp>
    <dsp:sp modelId="{B73CDFC0-0922-9844-BB3A-45A1929107CF}">
      <dsp:nvSpPr>
        <dsp:cNvPr id="0" name=""/>
        <dsp:cNvSpPr/>
      </dsp:nvSpPr>
      <dsp:spPr>
        <a:xfrm>
          <a:off x="0" y="0"/>
          <a:ext cx="1616291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Visi</a:t>
          </a:r>
          <a:endParaRPr lang="en-US" sz="2800" kern="1200" dirty="0"/>
        </a:p>
      </dsp:txBody>
      <dsp:txXfrm>
        <a:off x="0" y="0"/>
        <a:ext cx="1616291" cy="1988820"/>
      </dsp:txXfrm>
    </dsp:sp>
    <dsp:sp modelId="{BEFDEFDF-96F9-F142-9BA3-444D62805721}">
      <dsp:nvSpPr>
        <dsp:cNvPr id="0" name=""/>
        <dsp:cNvSpPr/>
      </dsp:nvSpPr>
      <dsp:spPr>
        <a:xfrm>
          <a:off x="304802" y="2286002"/>
          <a:ext cx="907981" cy="3215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rgbClr val="000000"/>
              </a:solidFill>
            </a:rPr>
            <a:t>Research University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rgbClr val="000000"/>
              </a:solidFill>
            </a:rPr>
            <a:t>Promoting Islam</a:t>
          </a:r>
          <a:endParaRPr lang="en-US" sz="2000" i="1" kern="1200" dirty="0">
            <a:solidFill>
              <a:srgbClr val="000000"/>
            </a:solidFill>
          </a:endParaRPr>
        </a:p>
      </dsp:txBody>
      <dsp:txXfrm>
        <a:off x="331396" y="2312596"/>
        <a:ext cx="854793" cy="3162706"/>
      </dsp:txXfrm>
    </dsp:sp>
    <dsp:sp modelId="{3548DAAA-CF7D-1744-BE80-5BC67D9ED6FF}">
      <dsp:nvSpPr>
        <dsp:cNvPr id="0" name=""/>
        <dsp:cNvSpPr/>
      </dsp:nvSpPr>
      <dsp:spPr>
        <a:xfrm rot="18321345">
          <a:off x="816697" y="3121109"/>
          <a:ext cx="1880090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880090" y="6163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709740" y="3080270"/>
        <a:ext cx="94004" cy="94004"/>
      </dsp:txXfrm>
    </dsp:sp>
    <dsp:sp modelId="{134AB565-1FCF-6543-B0C9-F7DF0DBE613C}">
      <dsp:nvSpPr>
        <dsp:cNvPr id="0" name=""/>
        <dsp:cNvSpPr/>
      </dsp:nvSpPr>
      <dsp:spPr>
        <a:xfrm>
          <a:off x="2300701" y="2133599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0000"/>
              </a:solidFill>
            </a:rPr>
            <a:t>Mutu</a:t>
          </a:r>
          <a:r>
            <a:rPr lang="en-US" sz="1400" kern="1200" baseline="0" dirty="0" smtClean="0">
              <a:solidFill>
                <a:srgbClr val="000000"/>
              </a:solidFill>
            </a:rPr>
            <a:t> </a:t>
          </a:r>
          <a:r>
            <a:rPr lang="en-US" sz="1400" kern="1200" baseline="0" dirty="0" err="1" smtClean="0">
              <a:solidFill>
                <a:srgbClr val="000000"/>
              </a:solidFill>
            </a:rPr>
            <a:t>Riset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313998" y="2146896"/>
        <a:ext cx="881387" cy="427396"/>
      </dsp:txXfrm>
    </dsp:sp>
    <dsp:sp modelId="{7C2BDEC8-1450-AE4E-86FE-D2BC31F47D95}">
      <dsp:nvSpPr>
        <dsp:cNvPr id="0" name=""/>
        <dsp:cNvSpPr/>
      </dsp:nvSpPr>
      <dsp:spPr>
        <a:xfrm rot="20412722">
          <a:off x="3179538" y="2187335"/>
          <a:ext cx="987155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87155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8437" y="2168820"/>
        <a:ext cx="49357" cy="49357"/>
      </dsp:txXfrm>
    </dsp:sp>
    <dsp:sp modelId="{831B5AC6-525E-C24A-B672-10C5E3423096}">
      <dsp:nvSpPr>
        <dsp:cNvPr id="0" name=""/>
        <dsp:cNvSpPr/>
      </dsp:nvSpPr>
      <dsp:spPr>
        <a:xfrm>
          <a:off x="4137548" y="1799407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SC </a:t>
          </a:r>
          <a:r>
            <a:rPr lang="en-US" sz="1000" kern="1200" dirty="0" err="1" smtClean="0">
              <a:solidFill>
                <a:srgbClr val="000000"/>
              </a:solidFill>
            </a:rPr>
            <a:t>Penguatan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Hasil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Penelitian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150845" y="1812704"/>
        <a:ext cx="881387" cy="427396"/>
      </dsp:txXfrm>
    </dsp:sp>
    <dsp:sp modelId="{6941B511-D941-DC44-9ED3-FA8C590D049C}">
      <dsp:nvSpPr>
        <dsp:cNvPr id="0" name=""/>
        <dsp:cNvSpPr/>
      </dsp:nvSpPr>
      <dsp:spPr>
        <a:xfrm>
          <a:off x="5045530" y="2020239"/>
          <a:ext cx="852349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852349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50396" y="2005094"/>
        <a:ext cx="42617" cy="42617"/>
      </dsp:txXfrm>
    </dsp:sp>
    <dsp:sp modelId="{25BA03F8-10D2-F642-B519-D48BCC4D86F6}">
      <dsp:nvSpPr>
        <dsp:cNvPr id="0" name=""/>
        <dsp:cNvSpPr/>
      </dsp:nvSpPr>
      <dsp:spPr>
        <a:xfrm>
          <a:off x="5897880" y="1799407"/>
          <a:ext cx="907981" cy="45399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hlinkClick xmlns:r="http://schemas.openxmlformats.org/officeDocument/2006/relationships" r:id="rId1" action="ppaction://hlinkpres?slideindex=23&amp;slidetitle=Short Course Penelitian"/>
            </a:rPr>
            <a:t>SC LN</a:t>
          </a:r>
          <a:endParaRPr lang="en-US" sz="1400" kern="1200" dirty="0" smtClean="0"/>
        </a:p>
      </dsp:txBody>
      <dsp:txXfrm>
        <a:off x="5911177" y="1812704"/>
        <a:ext cx="881387" cy="427396"/>
      </dsp:txXfrm>
    </dsp:sp>
    <dsp:sp modelId="{80C0EDFE-E85D-1943-BF87-242AC585C337}">
      <dsp:nvSpPr>
        <dsp:cNvPr id="0" name=""/>
        <dsp:cNvSpPr/>
      </dsp:nvSpPr>
      <dsp:spPr>
        <a:xfrm>
          <a:off x="6805862" y="2020239"/>
          <a:ext cx="1024367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024367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92436" y="2000794"/>
        <a:ext cx="51218" cy="51218"/>
      </dsp:txXfrm>
    </dsp:sp>
    <dsp:sp modelId="{8DF5E03D-CC29-6E48-9A74-ABCB3BA37D93}">
      <dsp:nvSpPr>
        <dsp:cNvPr id="0" name=""/>
        <dsp:cNvSpPr/>
      </dsp:nvSpPr>
      <dsp:spPr>
        <a:xfrm>
          <a:off x="7830229" y="1799407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Expose/Seminar</a:t>
          </a:r>
        </a:p>
      </dsp:txBody>
      <dsp:txXfrm>
        <a:off x="7843526" y="1812704"/>
        <a:ext cx="881387" cy="427396"/>
      </dsp:txXfrm>
    </dsp:sp>
    <dsp:sp modelId="{594A965A-06B7-434D-8F3A-EF2D9EE035AD}">
      <dsp:nvSpPr>
        <dsp:cNvPr id="0" name=""/>
        <dsp:cNvSpPr/>
      </dsp:nvSpPr>
      <dsp:spPr>
        <a:xfrm rot="1800909">
          <a:off x="3136753" y="2622735"/>
          <a:ext cx="1072725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072725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6297" y="2602081"/>
        <a:ext cx="53636" cy="53636"/>
      </dsp:txXfrm>
    </dsp:sp>
    <dsp:sp modelId="{9E4FD562-5630-B54F-AEDF-7DCA9F7801DE}">
      <dsp:nvSpPr>
        <dsp:cNvPr id="0" name=""/>
        <dsp:cNvSpPr/>
      </dsp:nvSpPr>
      <dsp:spPr>
        <a:xfrm>
          <a:off x="4137548" y="2670207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 Research Fellow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4150845" y="2683504"/>
        <a:ext cx="881387" cy="427396"/>
      </dsp:txXfrm>
    </dsp:sp>
    <dsp:sp modelId="{1BB3701A-9C84-714A-B2F9-DB3CAA2758BF}">
      <dsp:nvSpPr>
        <dsp:cNvPr id="0" name=""/>
        <dsp:cNvSpPr/>
      </dsp:nvSpPr>
      <dsp:spPr>
        <a:xfrm rot="20475113">
          <a:off x="5020556" y="2739756"/>
          <a:ext cx="941378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41378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7710" y="2722385"/>
        <a:ext cx="47068" cy="47068"/>
      </dsp:txXfrm>
    </dsp:sp>
    <dsp:sp modelId="{E959A00D-6E0B-6844-AE81-EA92F927421C}">
      <dsp:nvSpPr>
        <dsp:cNvPr id="0" name=""/>
        <dsp:cNvSpPr/>
      </dsp:nvSpPr>
      <dsp:spPr>
        <a:xfrm>
          <a:off x="5936960" y="2367641"/>
          <a:ext cx="907981" cy="453990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21&amp;slidetitle=Mora Research Fellow DN"/>
            </a:rPr>
            <a:t>RF DN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5950257" y="2380938"/>
        <a:ext cx="881387" cy="427396"/>
      </dsp:txXfrm>
    </dsp:sp>
    <dsp:sp modelId="{2F4A677A-FC60-B649-93AF-EF14B1DE5533}">
      <dsp:nvSpPr>
        <dsp:cNvPr id="0" name=""/>
        <dsp:cNvSpPr/>
      </dsp:nvSpPr>
      <dsp:spPr>
        <a:xfrm>
          <a:off x="6844942" y="2588473"/>
          <a:ext cx="985287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85287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12953" y="2570004"/>
        <a:ext cx="49264" cy="49264"/>
      </dsp:txXfrm>
    </dsp:sp>
    <dsp:sp modelId="{1B386B80-94E0-4248-B62C-1705E9DB8776}">
      <dsp:nvSpPr>
        <dsp:cNvPr id="0" name=""/>
        <dsp:cNvSpPr/>
      </dsp:nvSpPr>
      <dsp:spPr>
        <a:xfrm>
          <a:off x="7830229" y="2367641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rgbClr val="000000"/>
              </a:solidFill>
            </a:rPr>
            <a:t>International </a:t>
          </a:r>
          <a:r>
            <a:rPr lang="en-US" sz="1050" kern="1200" dirty="0" err="1" smtClean="0">
              <a:solidFill>
                <a:srgbClr val="000000"/>
              </a:solidFill>
            </a:rPr>
            <a:t>Disemination</a:t>
          </a:r>
          <a:endParaRPr lang="en-US" sz="1050" kern="1200" dirty="0">
            <a:solidFill>
              <a:srgbClr val="000000"/>
            </a:solidFill>
          </a:endParaRPr>
        </a:p>
      </dsp:txBody>
      <dsp:txXfrm>
        <a:off x="7843526" y="2380938"/>
        <a:ext cx="881387" cy="427396"/>
      </dsp:txXfrm>
    </dsp:sp>
    <dsp:sp modelId="{7AB182C8-637B-CA40-90F2-15DBB32AC841}">
      <dsp:nvSpPr>
        <dsp:cNvPr id="0" name=""/>
        <dsp:cNvSpPr/>
      </dsp:nvSpPr>
      <dsp:spPr>
        <a:xfrm rot="995732">
          <a:off x="5026157" y="3023875"/>
          <a:ext cx="930176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30176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7991" y="3006784"/>
        <a:ext cx="46508" cy="46508"/>
      </dsp:txXfrm>
    </dsp:sp>
    <dsp:sp modelId="{F1DD9FA6-E7C9-DE4F-8461-719938CA40F6}">
      <dsp:nvSpPr>
        <dsp:cNvPr id="0" name=""/>
        <dsp:cNvSpPr/>
      </dsp:nvSpPr>
      <dsp:spPr>
        <a:xfrm>
          <a:off x="5936960" y="2935878"/>
          <a:ext cx="907981" cy="453990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rId1" action="ppaction://hlinkpres?slideindex=22&amp;slidetitle=Mora Research Fellow LN"/>
            </a:rPr>
            <a:t>RF LN</a:t>
          </a:r>
          <a:endParaRPr lang="en-US" sz="1600" kern="1200" dirty="0"/>
        </a:p>
      </dsp:txBody>
      <dsp:txXfrm>
        <a:off x="5950257" y="2949175"/>
        <a:ext cx="881387" cy="427396"/>
      </dsp:txXfrm>
    </dsp:sp>
    <dsp:sp modelId="{18D6D358-6513-AC40-8E4A-246708C9E6D6}">
      <dsp:nvSpPr>
        <dsp:cNvPr id="0" name=""/>
        <dsp:cNvSpPr/>
      </dsp:nvSpPr>
      <dsp:spPr>
        <a:xfrm>
          <a:off x="6844942" y="3156710"/>
          <a:ext cx="985287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85287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12953" y="3138242"/>
        <a:ext cx="49264" cy="49264"/>
      </dsp:txXfrm>
    </dsp:sp>
    <dsp:sp modelId="{7D94DF9E-CA15-5141-8331-9BF1AE978428}">
      <dsp:nvSpPr>
        <dsp:cNvPr id="0" name=""/>
        <dsp:cNvSpPr/>
      </dsp:nvSpPr>
      <dsp:spPr>
        <a:xfrm>
          <a:off x="7830229" y="2935878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rgbClr val="000000"/>
              </a:solidFill>
            </a:rPr>
            <a:t>International </a:t>
          </a:r>
          <a:r>
            <a:rPr lang="en-US" sz="1050" kern="1200" dirty="0" err="1" smtClean="0">
              <a:solidFill>
                <a:srgbClr val="000000"/>
              </a:solidFill>
            </a:rPr>
            <a:t>Disemination</a:t>
          </a:r>
          <a:endParaRPr lang="en-US" sz="1050" kern="1200" dirty="0">
            <a:solidFill>
              <a:srgbClr val="000000"/>
            </a:solidFill>
          </a:endParaRPr>
        </a:p>
      </dsp:txBody>
      <dsp:txXfrm>
        <a:off x="7843526" y="2949175"/>
        <a:ext cx="881387" cy="427396"/>
      </dsp:txXfrm>
    </dsp:sp>
    <dsp:sp modelId="{314342CF-9F6E-894F-83E0-424233AFC9DF}">
      <dsp:nvSpPr>
        <dsp:cNvPr id="0" name=""/>
        <dsp:cNvSpPr/>
      </dsp:nvSpPr>
      <dsp:spPr>
        <a:xfrm rot="21580561">
          <a:off x="1212775" y="3884714"/>
          <a:ext cx="1086299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086299" y="6163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28768" y="3863720"/>
        <a:ext cx="54314" cy="54314"/>
      </dsp:txXfrm>
    </dsp:sp>
    <dsp:sp modelId="{A7BBFE43-2C35-764D-944D-D9CF1C8B33A5}">
      <dsp:nvSpPr>
        <dsp:cNvPr id="0" name=""/>
        <dsp:cNvSpPr/>
      </dsp:nvSpPr>
      <dsp:spPr>
        <a:xfrm>
          <a:off x="2299067" y="3660811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0000"/>
              </a:solidFill>
            </a:rPr>
            <a:t>Mutu</a:t>
          </a:r>
          <a:r>
            <a:rPr lang="en-US" sz="1400" kern="1200" dirty="0" smtClean="0">
              <a:solidFill>
                <a:srgbClr val="000000"/>
              </a:solidFill>
            </a:rPr>
            <a:t> SDM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312364" y="3674108"/>
        <a:ext cx="881387" cy="427396"/>
      </dsp:txXfrm>
    </dsp:sp>
    <dsp:sp modelId="{11F6372D-EB52-A543-B61A-D95F610E9EFE}">
      <dsp:nvSpPr>
        <dsp:cNvPr id="0" name=""/>
        <dsp:cNvSpPr/>
      </dsp:nvSpPr>
      <dsp:spPr>
        <a:xfrm>
          <a:off x="3207048" y="3881643"/>
          <a:ext cx="930499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30499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9036" y="3864544"/>
        <a:ext cx="46524" cy="46524"/>
      </dsp:txXfrm>
    </dsp:sp>
    <dsp:sp modelId="{74F18B8B-A9DD-C049-86C6-9DDBA7082ADB}">
      <dsp:nvSpPr>
        <dsp:cNvPr id="0" name=""/>
        <dsp:cNvSpPr/>
      </dsp:nvSpPr>
      <dsp:spPr>
        <a:xfrm>
          <a:off x="4137548" y="3660811"/>
          <a:ext cx="907981" cy="453990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25&amp;slidetitle=Proses Short Course DN"/>
            </a:rPr>
            <a:t>SC </a:t>
          </a:r>
          <a:r>
            <a:rPr lang="en-US" sz="1100" kern="1200" dirty="0" err="1" smtClean="0">
              <a:solidFill>
                <a:srgbClr val="000000"/>
              </a:solidFill>
              <a:hlinkClick xmlns:r="http://schemas.openxmlformats.org/officeDocument/2006/relationships" r:id="rId1" action="ppaction://hlinkpres?slideindex=25&amp;slidetitle=Proses Short Course DN"/>
            </a:rPr>
            <a:t>Metodologi</a:t>
          </a:r>
          <a:r>
            <a:rPr lang="en-US" sz="1100" kern="12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25&amp;slidetitle=Proses Short Course DN"/>
            </a:rPr>
            <a:t> Research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4150845" y="3674108"/>
        <a:ext cx="881387" cy="427396"/>
      </dsp:txXfrm>
    </dsp:sp>
    <dsp:sp modelId="{52203AAA-D683-1347-BE23-83ECFC03FE8A}">
      <dsp:nvSpPr>
        <dsp:cNvPr id="0" name=""/>
        <dsp:cNvSpPr/>
      </dsp:nvSpPr>
      <dsp:spPr>
        <a:xfrm>
          <a:off x="5045530" y="3881643"/>
          <a:ext cx="891429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891429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8959" y="3865521"/>
        <a:ext cx="44571" cy="44571"/>
      </dsp:txXfrm>
    </dsp:sp>
    <dsp:sp modelId="{E3DC7F19-D9C8-6D40-A8C8-FF9190788802}">
      <dsp:nvSpPr>
        <dsp:cNvPr id="0" name=""/>
        <dsp:cNvSpPr/>
      </dsp:nvSpPr>
      <dsp:spPr>
        <a:xfrm>
          <a:off x="5936960" y="3660811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3 </a:t>
          </a:r>
          <a:r>
            <a:rPr lang="en-US" sz="1200" kern="1200" dirty="0" err="1" smtClean="0">
              <a:solidFill>
                <a:srgbClr val="000000"/>
              </a:solidFill>
            </a:rPr>
            <a:t>Bln</a:t>
          </a:r>
          <a:r>
            <a:rPr lang="en-US" sz="1200" kern="1200" dirty="0" smtClean="0">
              <a:solidFill>
                <a:srgbClr val="000000"/>
              </a:solidFill>
            </a:rPr>
            <a:t> SC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5950257" y="3674108"/>
        <a:ext cx="881387" cy="427396"/>
      </dsp:txXfrm>
    </dsp:sp>
    <dsp:sp modelId="{5E483D1A-9312-8C44-8DD2-28C560A9E841}">
      <dsp:nvSpPr>
        <dsp:cNvPr id="0" name=""/>
        <dsp:cNvSpPr/>
      </dsp:nvSpPr>
      <dsp:spPr>
        <a:xfrm>
          <a:off x="6844942" y="3881643"/>
          <a:ext cx="985287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85287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12953" y="3863174"/>
        <a:ext cx="49264" cy="49264"/>
      </dsp:txXfrm>
    </dsp:sp>
    <dsp:sp modelId="{B2F25AFA-328E-7B40-B5ED-FDA6CDBEAB8D}">
      <dsp:nvSpPr>
        <dsp:cNvPr id="0" name=""/>
        <dsp:cNvSpPr/>
      </dsp:nvSpPr>
      <dsp:spPr>
        <a:xfrm>
          <a:off x="7830229" y="3660811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000000"/>
              </a:solidFill>
            </a:rPr>
            <a:t>Judul</a:t>
          </a:r>
          <a:r>
            <a:rPr lang="en-US" sz="1100" kern="1200" dirty="0" smtClean="0">
              <a:solidFill>
                <a:srgbClr val="000000"/>
              </a:solidFill>
            </a:rPr>
            <a:t> </a:t>
          </a:r>
          <a:r>
            <a:rPr lang="en-US" sz="1100" kern="1200" dirty="0" err="1" smtClean="0">
              <a:solidFill>
                <a:srgbClr val="000000"/>
              </a:solidFill>
            </a:rPr>
            <a:t>Penelitian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7843526" y="3674108"/>
        <a:ext cx="881387" cy="427396"/>
      </dsp:txXfrm>
    </dsp:sp>
    <dsp:sp modelId="{17BB2799-DCD3-6D46-9463-5660574E92D9}">
      <dsp:nvSpPr>
        <dsp:cNvPr id="0" name=""/>
        <dsp:cNvSpPr/>
      </dsp:nvSpPr>
      <dsp:spPr>
        <a:xfrm rot="3087250">
          <a:off x="883812" y="4570513"/>
          <a:ext cx="1745860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745860" y="6163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713096" y="4533030"/>
        <a:ext cx="87293" cy="87293"/>
      </dsp:txXfrm>
    </dsp:sp>
    <dsp:sp modelId="{250ED7C2-CBC0-1648-9FD2-0B8B034EE1FF}">
      <dsp:nvSpPr>
        <dsp:cNvPr id="0" name=""/>
        <dsp:cNvSpPr/>
      </dsp:nvSpPr>
      <dsp:spPr>
        <a:xfrm>
          <a:off x="2300701" y="5032409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0000"/>
              </a:solidFill>
            </a:rPr>
            <a:t>Publikas</a:t>
          </a:r>
          <a:r>
            <a:rPr lang="en-US" sz="1400" kern="1200" dirty="0" err="1" smtClean="0"/>
            <a:t>i</a:t>
          </a:r>
          <a:endParaRPr lang="en-US" sz="1400" kern="1200" dirty="0"/>
        </a:p>
      </dsp:txBody>
      <dsp:txXfrm>
        <a:off x="2313998" y="5045706"/>
        <a:ext cx="881387" cy="427396"/>
      </dsp:txXfrm>
    </dsp:sp>
    <dsp:sp modelId="{505D7524-CBD1-954E-A5BB-6F34608F5C9C}">
      <dsp:nvSpPr>
        <dsp:cNvPr id="0" name=""/>
        <dsp:cNvSpPr/>
      </dsp:nvSpPr>
      <dsp:spPr>
        <a:xfrm rot="19219176">
          <a:off x="3069657" y="4867930"/>
          <a:ext cx="1206917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206917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2943" y="4843920"/>
        <a:ext cx="60345" cy="60345"/>
      </dsp:txXfrm>
    </dsp:sp>
    <dsp:sp modelId="{7047C9BA-3FD0-144B-B097-D785087BF775}">
      <dsp:nvSpPr>
        <dsp:cNvPr id="0" name=""/>
        <dsp:cNvSpPr/>
      </dsp:nvSpPr>
      <dsp:spPr>
        <a:xfrm>
          <a:off x="4137548" y="4261786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000000"/>
              </a:solidFill>
            </a:rPr>
            <a:t>Jurnal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Terakreditasi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150845" y="4275083"/>
        <a:ext cx="881387" cy="427396"/>
      </dsp:txXfrm>
    </dsp:sp>
    <dsp:sp modelId="{2D810E5D-2127-8A45-9481-308DDF772D31}">
      <dsp:nvSpPr>
        <dsp:cNvPr id="0" name=""/>
        <dsp:cNvSpPr/>
      </dsp:nvSpPr>
      <dsp:spPr>
        <a:xfrm rot="22654">
          <a:off x="5045521" y="4485326"/>
          <a:ext cx="821886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821886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5918" y="4470943"/>
        <a:ext cx="41094" cy="41094"/>
      </dsp:txXfrm>
    </dsp:sp>
    <dsp:sp modelId="{689F8B77-E2DB-E543-936D-74B8D41289CE}">
      <dsp:nvSpPr>
        <dsp:cNvPr id="0" name=""/>
        <dsp:cNvSpPr/>
      </dsp:nvSpPr>
      <dsp:spPr>
        <a:xfrm>
          <a:off x="5867399" y="4267202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000000"/>
              </a:solidFill>
            </a:rPr>
            <a:t>Bantuan</a:t>
          </a:r>
          <a:r>
            <a:rPr lang="en-US" sz="1000" kern="1200" dirty="0" smtClean="0">
              <a:solidFill>
                <a:srgbClr val="000000"/>
              </a:solidFill>
            </a:rPr>
            <a:t>  </a:t>
          </a:r>
          <a:r>
            <a:rPr lang="en-US" sz="1000" kern="1200" dirty="0" err="1" smtClean="0">
              <a:solidFill>
                <a:srgbClr val="000000"/>
              </a:solidFill>
            </a:rPr>
            <a:t>Peningkatan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Mutu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Jurnal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5880696" y="4280499"/>
        <a:ext cx="881387" cy="427396"/>
      </dsp:txXfrm>
    </dsp:sp>
    <dsp:sp modelId="{A77F4451-D7CF-5B4D-BB6F-C72AFB0712FF}">
      <dsp:nvSpPr>
        <dsp:cNvPr id="0" name=""/>
        <dsp:cNvSpPr/>
      </dsp:nvSpPr>
      <dsp:spPr>
        <a:xfrm rot="21243293">
          <a:off x="6772529" y="4433111"/>
          <a:ext cx="1060552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060552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6291" y="4412760"/>
        <a:ext cx="53027" cy="53027"/>
      </dsp:txXfrm>
    </dsp:sp>
    <dsp:sp modelId="{1ADFFAA5-EC73-9A44-B777-B3106ABB7585}">
      <dsp:nvSpPr>
        <dsp:cNvPr id="0" name=""/>
        <dsp:cNvSpPr/>
      </dsp:nvSpPr>
      <dsp:spPr>
        <a:xfrm>
          <a:off x="7830229" y="4157355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solidFill>
                <a:srgbClr val="000000"/>
              </a:solidFill>
            </a:rPr>
            <a:t>Jurnal</a:t>
          </a:r>
          <a:r>
            <a:rPr lang="en-US" sz="1050" kern="1200" dirty="0" smtClean="0">
              <a:solidFill>
                <a:srgbClr val="000000"/>
              </a:solidFill>
            </a:rPr>
            <a:t> </a:t>
          </a:r>
          <a:r>
            <a:rPr lang="en-US" sz="1050" kern="1200" dirty="0" err="1" smtClean="0">
              <a:solidFill>
                <a:srgbClr val="000000"/>
              </a:solidFill>
            </a:rPr>
            <a:t>Terakreditasi</a:t>
          </a:r>
          <a:r>
            <a:rPr lang="en-US" sz="1050" kern="1200" dirty="0" smtClean="0">
              <a:solidFill>
                <a:srgbClr val="000000"/>
              </a:solidFill>
            </a:rPr>
            <a:t> </a:t>
          </a:r>
          <a:r>
            <a:rPr lang="en-US" sz="1050" kern="1200" dirty="0" err="1" smtClean="0">
              <a:solidFill>
                <a:srgbClr val="000000"/>
              </a:solidFill>
            </a:rPr>
            <a:t>Nasional</a:t>
          </a:r>
          <a:endParaRPr lang="en-US" sz="1050" kern="1200" dirty="0">
            <a:solidFill>
              <a:srgbClr val="000000"/>
            </a:solidFill>
          </a:endParaRPr>
        </a:p>
      </dsp:txBody>
      <dsp:txXfrm>
        <a:off x="7843526" y="4170652"/>
        <a:ext cx="881387" cy="427396"/>
      </dsp:txXfrm>
    </dsp:sp>
    <dsp:sp modelId="{90B31633-CFF6-F041-8A2A-1EDBD49083CA}">
      <dsp:nvSpPr>
        <dsp:cNvPr id="0" name=""/>
        <dsp:cNvSpPr/>
      </dsp:nvSpPr>
      <dsp:spPr>
        <a:xfrm rot="1224723">
          <a:off x="6740016" y="4684465"/>
          <a:ext cx="1126421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126421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5067" y="4662468"/>
        <a:ext cx="56321" cy="56321"/>
      </dsp:txXfrm>
    </dsp:sp>
    <dsp:sp modelId="{56719F9C-0B7E-244B-A12C-408B5AD6CBF7}">
      <dsp:nvSpPr>
        <dsp:cNvPr id="0" name=""/>
        <dsp:cNvSpPr/>
      </dsp:nvSpPr>
      <dsp:spPr>
        <a:xfrm>
          <a:off x="7831073" y="4660063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>
              <a:solidFill>
                <a:srgbClr val="000000"/>
              </a:solidFill>
            </a:rPr>
            <a:t>Jurnal</a:t>
          </a:r>
          <a:r>
            <a:rPr lang="en-US" sz="1050" kern="1200" dirty="0" smtClean="0">
              <a:solidFill>
                <a:srgbClr val="000000"/>
              </a:solidFill>
            </a:rPr>
            <a:t> </a:t>
          </a:r>
          <a:r>
            <a:rPr lang="en-US" sz="1050" kern="1200" dirty="0" err="1" smtClean="0">
              <a:solidFill>
                <a:srgbClr val="000000"/>
              </a:solidFill>
            </a:rPr>
            <a:t>Terakreditasi</a:t>
          </a:r>
          <a:r>
            <a:rPr lang="en-US" sz="1050" kern="1200" dirty="0" smtClean="0">
              <a:solidFill>
                <a:srgbClr val="000000"/>
              </a:solidFill>
            </a:rPr>
            <a:t> </a:t>
          </a:r>
          <a:r>
            <a:rPr lang="en-US" sz="1050" kern="1200" dirty="0" err="1" smtClean="0">
              <a:solidFill>
                <a:srgbClr val="000000"/>
              </a:solidFill>
            </a:rPr>
            <a:t>Internasional</a:t>
          </a:r>
          <a:endParaRPr lang="en-US" sz="1050" kern="1200" dirty="0">
            <a:solidFill>
              <a:srgbClr val="000000"/>
            </a:solidFill>
          </a:endParaRPr>
        </a:p>
      </dsp:txBody>
      <dsp:txXfrm>
        <a:off x="7844370" y="4673360"/>
        <a:ext cx="881387" cy="427396"/>
      </dsp:txXfrm>
    </dsp:sp>
    <dsp:sp modelId="{6887DCFA-12FD-E946-9947-619DFED093D8}">
      <dsp:nvSpPr>
        <dsp:cNvPr id="0" name=""/>
        <dsp:cNvSpPr/>
      </dsp:nvSpPr>
      <dsp:spPr>
        <a:xfrm rot="21588121">
          <a:off x="3208680" y="5251636"/>
          <a:ext cx="928871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28871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9894" y="5234577"/>
        <a:ext cx="46443" cy="46443"/>
      </dsp:txXfrm>
    </dsp:sp>
    <dsp:sp modelId="{C0898A28-FECD-EB41-AA36-8E400E8903CD}">
      <dsp:nvSpPr>
        <dsp:cNvPr id="0" name=""/>
        <dsp:cNvSpPr/>
      </dsp:nvSpPr>
      <dsp:spPr>
        <a:xfrm>
          <a:off x="4137548" y="5029199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000000"/>
              </a:solidFill>
            </a:rPr>
            <a:t>Publikasi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Pemikiran</a:t>
          </a:r>
          <a:r>
            <a:rPr lang="en-US" sz="1000" kern="1200" dirty="0" smtClean="0">
              <a:solidFill>
                <a:srgbClr val="000000"/>
              </a:solidFill>
            </a:rPr>
            <a:t> Islam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150845" y="5042496"/>
        <a:ext cx="881387" cy="427396"/>
      </dsp:txXfrm>
    </dsp:sp>
    <dsp:sp modelId="{F50E76A1-8334-B745-B95C-B66022F166DA}">
      <dsp:nvSpPr>
        <dsp:cNvPr id="0" name=""/>
        <dsp:cNvSpPr/>
      </dsp:nvSpPr>
      <dsp:spPr>
        <a:xfrm>
          <a:off x="5045530" y="5250031"/>
          <a:ext cx="898066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898066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72112" y="5233743"/>
        <a:ext cx="44903" cy="44903"/>
      </dsp:txXfrm>
    </dsp:sp>
    <dsp:sp modelId="{18A5F272-EA5C-804F-9B54-3B54C99E38BC}">
      <dsp:nvSpPr>
        <dsp:cNvPr id="0" name=""/>
        <dsp:cNvSpPr/>
      </dsp:nvSpPr>
      <dsp:spPr>
        <a:xfrm>
          <a:off x="5943597" y="5029199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000000"/>
              </a:solidFill>
            </a:rPr>
            <a:t>Bantuan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Publikasi</a:t>
          </a:r>
          <a:r>
            <a:rPr lang="en-US" sz="1000" kern="1200" dirty="0" smtClean="0">
              <a:solidFill>
                <a:srgbClr val="000000"/>
              </a:solidFill>
            </a:rPr>
            <a:t> Thesis &amp; </a:t>
          </a:r>
          <a:r>
            <a:rPr lang="en-US" sz="1000" kern="1200" dirty="0" err="1" smtClean="0">
              <a:solidFill>
                <a:srgbClr val="000000"/>
              </a:solidFill>
            </a:rPr>
            <a:t>Disertasi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5956894" y="5042496"/>
        <a:ext cx="881387" cy="427396"/>
      </dsp:txXfrm>
    </dsp:sp>
    <dsp:sp modelId="{3B16088E-7D8A-834C-85E2-1120527098A5}">
      <dsp:nvSpPr>
        <dsp:cNvPr id="0" name=""/>
        <dsp:cNvSpPr/>
      </dsp:nvSpPr>
      <dsp:spPr>
        <a:xfrm rot="573154">
          <a:off x="6844692" y="5332449"/>
          <a:ext cx="993267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993267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16495" y="5313780"/>
        <a:ext cx="49663" cy="49663"/>
      </dsp:txXfrm>
    </dsp:sp>
    <dsp:sp modelId="{27FDB503-89BC-0643-9A71-099863AF3BD8}">
      <dsp:nvSpPr>
        <dsp:cNvPr id="0" name=""/>
        <dsp:cNvSpPr/>
      </dsp:nvSpPr>
      <dsp:spPr>
        <a:xfrm>
          <a:off x="7831073" y="5194034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000000"/>
              </a:solidFill>
            </a:rPr>
            <a:t>Artikel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pada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Jurnal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50" kern="1200" dirty="0" err="1" smtClean="0">
              <a:solidFill>
                <a:srgbClr val="000000"/>
              </a:solidFill>
            </a:rPr>
            <a:t>Terakreditasi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7844370" y="5207331"/>
        <a:ext cx="881387" cy="427396"/>
      </dsp:txXfrm>
    </dsp:sp>
    <dsp:sp modelId="{77D4C3E5-2D02-424C-91BD-05B692AF1256}">
      <dsp:nvSpPr>
        <dsp:cNvPr id="0" name=""/>
        <dsp:cNvSpPr/>
      </dsp:nvSpPr>
      <dsp:spPr>
        <a:xfrm rot="2272697">
          <a:off x="6723270" y="5623956"/>
          <a:ext cx="1218024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218024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01832" y="5599669"/>
        <a:ext cx="60901" cy="60901"/>
      </dsp:txXfrm>
    </dsp:sp>
    <dsp:sp modelId="{80131885-2EBE-A440-8891-29FA492089C6}">
      <dsp:nvSpPr>
        <dsp:cNvPr id="0" name=""/>
        <dsp:cNvSpPr/>
      </dsp:nvSpPr>
      <dsp:spPr>
        <a:xfrm>
          <a:off x="7812986" y="5777049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000000"/>
              </a:solidFill>
            </a:rPr>
            <a:t>Buku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7826283" y="5790346"/>
        <a:ext cx="881387" cy="427396"/>
      </dsp:txXfrm>
    </dsp:sp>
    <dsp:sp modelId="{178C7A0A-4CA1-3844-A770-63EF6188A200}">
      <dsp:nvSpPr>
        <dsp:cNvPr id="0" name=""/>
        <dsp:cNvSpPr/>
      </dsp:nvSpPr>
      <dsp:spPr>
        <a:xfrm rot="2427502">
          <a:off x="3062725" y="5649321"/>
          <a:ext cx="1220781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1220781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2596" y="5624964"/>
        <a:ext cx="61039" cy="61039"/>
      </dsp:txXfrm>
    </dsp:sp>
    <dsp:sp modelId="{16613C94-6678-CF4B-8FDB-5871D7F96423}">
      <dsp:nvSpPr>
        <dsp:cNvPr id="0" name=""/>
        <dsp:cNvSpPr/>
      </dsp:nvSpPr>
      <dsp:spPr>
        <a:xfrm>
          <a:off x="4137548" y="5824568"/>
          <a:ext cx="907981" cy="453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000000"/>
              </a:solidFill>
            </a:rPr>
            <a:t>Akses</a:t>
          </a:r>
          <a:r>
            <a:rPr lang="en-US" sz="1000" kern="1200" dirty="0" smtClean="0">
              <a:solidFill>
                <a:srgbClr val="000000"/>
              </a:solidFill>
            </a:rPr>
            <a:t> </a:t>
          </a:r>
          <a:r>
            <a:rPr lang="en-US" sz="1000" kern="1200" dirty="0" err="1" smtClean="0">
              <a:solidFill>
                <a:srgbClr val="000000"/>
              </a:solidFill>
            </a:rPr>
            <a:t>Pusat</a:t>
          </a:r>
          <a:r>
            <a:rPr lang="en-US" sz="1000" kern="1200" dirty="0" smtClean="0">
              <a:solidFill>
                <a:srgbClr val="000000"/>
              </a:solidFill>
            </a:rPr>
            <a:t> Data </a:t>
          </a:r>
          <a:r>
            <a:rPr lang="en-US" sz="1000" kern="1200" dirty="0" err="1" smtClean="0">
              <a:solidFill>
                <a:srgbClr val="000000"/>
              </a:solidFill>
            </a:rPr>
            <a:t>Jurnal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150845" y="5837865"/>
        <a:ext cx="881387" cy="427396"/>
      </dsp:txXfrm>
    </dsp:sp>
    <dsp:sp modelId="{2D591EE3-4108-4A65-8AF9-1F8310B1017D}">
      <dsp:nvSpPr>
        <dsp:cNvPr id="0" name=""/>
        <dsp:cNvSpPr/>
      </dsp:nvSpPr>
      <dsp:spPr>
        <a:xfrm rot="35364">
          <a:off x="5045506" y="6050020"/>
          <a:ext cx="898114" cy="12326"/>
        </a:xfrm>
        <a:custGeom>
          <a:avLst/>
          <a:gdLst/>
          <a:ahLst/>
          <a:cxnLst/>
          <a:rect l="0" t="0" r="0" b="0"/>
          <a:pathLst>
            <a:path>
              <a:moveTo>
                <a:pt x="0" y="6163"/>
              </a:moveTo>
              <a:lnTo>
                <a:pt x="898114" y="6163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72111" y="6033730"/>
        <a:ext cx="44905" cy="44905"/>
      </dsp:txXfrm>
    </dsp:sp>
    <dsp:sp modelId="{5C5115E5-7040-4B8B-B318-1853EB5A1729}">
      <dsp:nvSpPr>
        <dsp:cNvPr id="0" name=""/>
        <dsp:cNvSpPr/>
      </dsp:nvSpPr>
      <dsp:spPr>
        <a:xfrm>
          <a:off x="5943597" y="5873202"/>
          <a:ext cx="907981" cy="375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000000"/>
              </a:solidFill>
            </a:rPr>
            <a:t>Sewa</a:t>
          </a:r>
          <a:r>
            <a:rPr lang="en-US" sz="1100" kern="1200" dirty="0" smtClean="0">
              <a:solidFill>
                <a:srgbClr val="000000"/>
              </a:solidFill>
            </a:rPr>
            <a:t> SCOPUS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5954586" y="5884191"/>
        <a:ext cx="886003" cy="3532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B06A8-E921-924D-8513-E52B8D13BBAE}">
      <dsp:nvSpPr>
        <dsp:cNvPr id="0" name=""/>
        <dsp:cNvSpPr/>
      </dsp:nvSpPr>
      <dsp:spPr>
        <a:xfrm>
          <a:off x="7576532" y="0"/>
          <a:ext cx="1567467" cy="6629401"/>
        </a:xfrm>
        <a:prstGeom prst="roundRect">
          <a:avLst>
            <a:gd name="adj" fmla="val 10000"/>
          </a:avLst>
        </a:prstGeom>
        <a:solidFill>
          <a:srgbClr val="A0D3E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Produk</a:t>
          </a:r>
          <a:endParaRPr lang="en-US" sz="2800" kern="1200" dirty="0"/>
        </a:p>
      </dsp:txBody>
      <dsp:txXfrm>
        <a:off x="7576532" y="0"/>
        <a:ext cx="1567467" cy="1988820"/>
      </dsp:txXfrm>
    </dsp:sp>
    <dsp:sp modelId="{6BE040A1-9C0C-9642-86E6-E2AD7CE97145}">
      <dsp:nvSpPr>
        <dsp:cNvPr id="0" name=""/>
        <dsp:cNvSpPr/>
      </dsp:nvSpPr>
      <dsp:spPr>
        <a:xfrm>
          <a:off x="5727824" y="0"/>
          <a:ext cx="1612942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Treatment</a:t>
          </a:r>
          <a:endParaRPr lang="en-US" sz="1600" kern="1200" dirty="0"/>
        </a:p>
      </dsp:txBody>
      <dsp:txXfrm>
        <a:off x="5727824" y="0"/>
        <a:ext cx="1612942" cy="1988820"/>
      </dsp:txXfrm>
    </dsp:sp>
    <dsp:sp modelId="{27F67142-D33F-0E4E-AD7C-963B69313C08}">
      <dsp:nvSpPr>
        <dsp:cNvPr id="0" name=""/>
        <dsp:cNvSpPr/>
      </dsp:nvSpPr>
      <dsp:spPr>
        <a:xfrm>
          <a:off x="3831275" y="0"/>
          <a:ext cx="1671211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</a:t>
          </a:r>
          <a:endParaRPr lang="en-US" sz="1800" kern="1200" dirty="0"/>
        </a:p>
      </dsp:txBody>
      <dsp:txXfrm>
        <a:off x="3831275" y="0"/>
        <a:ext cx="1671211" cy="1988820"/>
      </dsp:txXfrm>
    </dsp:sp>
    <dsp:sp modelId="{5CCBBDFF-0D56-7E4D-9014-3786D841061C}">
      <dsp:nvSpPr>
        <dsp:cNvPr id="0" name=""/>
        <dsp:cNvSpPr/>
      </dsp:nvSpPr>
      <dsp:spPr>
        <a:xfrm>
          <a:off x="1853842" y="0"/>
          <a:ext cx="1722811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Target</a:t>
          </a:r>
          <a:endParaRPr lang="en-US" sz="2800" kern="1200" dirty="0"/>
        </a:p>
      </dsp:txBody>
      <dsp:txXfrm>
        <a:off x="1853842" y="0"/>
        <a:ext cx="1722811" cy="1988820"/>
      </dsp:txXfrm>
    </dsp:sp>
    <dsp:sp modelId="{B73CDFC0-0922-9844-BB3A-45A1929107CF}">
      <dsp:nvSpPr>
        <dsp:cNvPr id="0" name=""/>
        <dsp:cNvSpPr/>
      </dsp:nvSpPr>
      <dsp:spPr>
        <a:xfrm>
          <a:off x="0" y="0"/>
          <a:ext cx="1580186" cy="6629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Visi</a:t>
          </a:r>
          <a:endParaRPr lang="en-US" sz="2800" kern="1200" dirty="0"/>
        </a:p>
      </dsp:txBody>
      <dsp:txXfrm>
        <a:off x="0" y="0"/>
        <a:ext cx="1580186" cy="1988820"/>
      </dsp:txXfrm>
    </dsp:sp>
    <dsp:sp modelId="{BEFDEFDF-96F9-F142-9BA3-444D62805721}">
      <dsp:nvSpPr>
        <dsp:cNvPr id="0" name=""/>
        <dsp:cNvSpPr/>
      </dsp:nvSpPr>
      <dsp:spPr>
        <a:xfrm>
          <a:off x="152395" y="1852547"/>
          <a:ext cx="1234920" cy="437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rgbClr val="FF0000"/>
              </a:solidFill>
            </a:rPr>
            <a:t>Research University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rgbClr val="000000"/>
              </a:solidFill>
            </a:rPr>
            <a:t>Promoting Islam</a:t>
          </a:r>
          <a:endParaRPr lang="en-US" sz="2400" i="1" kern="1200" dirty="0">
            <a:solidFill>
              <a:srgbClr val="FF0000"/>
            </a:solidFill>
          </a:endParaRPr>
        </a:p>
      </dsp:txBody>
      <dsp:txXfrm>
        <a:off x="188565" y="1888717"/>
        <a:ext cx="1162580" cy="4301506"/>
      </dsp:txXfrm>
    </dsp:sp>
    <dsp:sp modelId="{3548DAAA-CF7D-1744-BE80-5BC67D9ED6FF}">
      <dsp:nvSpPr>
        <dsp:cNvPr id="0" name=""/>
        <dsp:cNvSpPr/>
      </dsp:nvSpPr>
      <dsp:spPr>
        <a:xfrm rot="14108">
          <a:off x="1387312" y="4032619"/>
          <a:ext cx="746293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746293" y="838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41801" y="4022345"/>
        <a:ext cx="37314" cy="37314"/>
      </dsp:txXfrm>
    </dsp:sp>
    <dsp:sp modelId="{134AB565-1FCF-6543-B0C9-F7DF0DBE613C}">
      <dsp:nvSpPr>
        <dsp:cNvPr id="0" name=""/>
        <dsp:cNvSpPr/>
      </dsp:nvSpPr>
      <dsp:spPr>
        <a:xfrm>
          <a:off x="2133602" y="3733803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Promoting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0000"/>
              </a:solidFill>
            </a:rPr>
            <a:t>IsHE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151687" y="3751888"/>
        <a:ext cx="1198750" cy="581290"/>
      </dsp:txXfrm>
    </dsp:sp>
    <dsp:sp modelId="{C451087B-5FA9-4EF7-B7FB-2F30124CCFDA}">
      <dsp:nvSpPr>
        <dsp:cNvPr id="0" name=""/>
        <dsp:cNvSpPr/>
      </dsp:nvSpPr>
      <dsp:spPr>
        <a:xfrm rot="18472078">
          <a:off x="3138734" y="3564390"/>
          <a:ext cx="1190129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1190129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04046" y="3543020"/>
        <a:ext cx="59506" cy="59506"/>
      </dsp:txXfrm>
    </dsp:sp>
    <dsp:sp modelId="{84A7EC6F-4372-4AAA-A507-AA43CA68E6D4}">
      <dsp:nvSpPr>
        <dsp:cNvPr id="0" name=""/>
        <dsp:cNvSpPr/>
      </dsp:nvSpPr>
      <dsp:spPr>
        <a:xfrm>
          <a:off x="4099076" y="2794282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</a:rPr>
            <a:t>Penelitian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117161" y="2812367"/>
        <a:ext cx="1198750" cy="581290"/>
      </dsp:txXfrm>
    </dsp:sp>
    <dsp:sp modelId="{10F50E9D-F8AB-4948-82A2-68FE3437F21F}">
      <dsp:nvSpPr>
        <dsp:cNvPr id="0" name=""/>
        <dsp:cNvSpPr/>
      </dsp:nvSpPr>
      <dsp:spPr>
        <a:xfrm>
          <a:off x="5333997" y="3094630"/>
          <a:ext cx="533399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533399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7361" y="3089677"/>
        <a:ext cx="26669" cy="26669"/>
      </dsp:txXfrm>
    </dsp:sp>
    <dsp:sp modelId="{DF933E32-5FF5-49D4-A8BE-34C7D52F23FF}">
      <dsp:nvSpPr>
        <dsp:cNvPr id="0" name=""/>
        <dsp:cNvSpPr/>
      </dsp:nvSpPr>
      <dsp:spPr>
        <a:xfrm>
          <a:off x="5867396" y="2794282"/>
          <a:ext cx="1234920" cy="617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hlinkClick xmlns:r="http://schemas.openxmlformats.org/officeDocument/2006/relationships" r:id="rId1" action="ppaction://hlinkpres?slideindex=23&amp;slidetitle=Penelitian Kolaboratif"/>
            </a:rPr>
            <a:t>Penelitian</a:t>
          </a:r>
          <a:r>
            <a:rPr lang="en-US" sz="1600" kern="1200" dirty="0" smtClean="0">
              <a:solidFill>
                <a:srgbClr val="FF0000"/>
              </a:solidFill>
              <a:hlinkClick xmlns:r="http://schemas.openxmlformats.org/officeDocument/2006/relationships" r:id="rId1" action="ppaction://hlinkpres?slideindex=23&amp;slidetitle=Penelitian Kolaboratif"/>
            </a:rPr>
            <a:t> </a:t>
          </a:r>
          <a:r>
            <a:rPr lang="en-US" sz="1600" kern="1200" dirty="0" err="1" smtClean="0">
              <a:solidFill>
                <a:srgbClr val="FF0000"/>
              </a:solidFill>
              <a:hlinkClick xmlns:r="http://schemas.openxmlformats.org/officeDocument/2006/relationships" r:id="rId1" action="ppaction://hlinkpres?slideindex=23&amp;slidetitle=Penelitian Kolaboratif"/>
            </a:rPr>
            <a:t>Kolaboratif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5885481" y="2812367"/>
        <a:ext cx="1198750" cy="581290"/>
      </dsp:txXfrm>
    </dsp:sp>
    <dsp:sp modelId="{68396A57-98A4-4F4B-9395-464C929A34E7}">
      <dsp:nvSpPr>
        <dsp:cNvPr id="0" name=""/>
        <dsp:cNvSpPr/>
      </dsp:nvSpPr>
      <dsp:spPr>
        <a:xfrm rot="19541626">
          <a:off x="7031756" y="2866027"/>
          <a:ext cx="811198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811198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17076" y="2854130"/>
        <a:ext cx="40559" cy="40559"/>
      </dsp:txXfrm>
    </dsp:sp>
    <dsp:sp modelId="{C62E33D3-0227-4BDF-987B-16BE7A1A3247}">
      <dsp:nvSpPr>
        <dsp:cNvPr id="0" name=""/>
        <dsp:cNvSpPr/>
      </dsp:nvSpPr>
      <dsp:spPr>
        <a:xfrm>
          <a:off x="7772396" y="2337078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F0000"/>
              </a:solidFill>
            </a:rPr>
            <a:t>Artikel</a:t>
          </a:r>
          <a:r>
            <a:rPr lang="en-US" sz="1800" kern="1200" dirty="0" smtClean="0">
              <a:solidFill>
                <a:srgbClr val="FF0000"/>
              </a:solidFill>
            </a:rPr>
            <a:t>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7790481" y="2355163"/>
        <a:ext cx="1198750" cy="581290"/>
      </dsp:txXfrm>
    </dsp:sp>
    <dsp:sp modelId="{39F0D65D-8555-4117-83FB-FE5763578CFF}">
      <dsp:nvSpPr>
        <dsp:cNvPr id="0" name=""/>
        <dsp:cNvSpPr/>
      </dsp:nvSpPr>
      <dsp:spPr>
        <a:xfrm rot="1812593">
          <a:off x="7050898" y="3285128"/>
          <a:ext cx="757195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757195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10566" y="3274581"/>
        <a:ext cx="37859" cy="37859"/>
      </dsp:txXfrm>
    </dsp:sp>
    <dsp:sp modelId="{5CD80458-C1CD-45F0-9DF8-1C3A8BD76918}">
      <dsp:nvSpPr>
        <dsp:cNvPr id="0" name=""/>
        <dsp:cNvSpPr/>
      </dsp:nvSpPr>
      <dsp:spPr>
        <a:xfrm>
          <a:off x="7756675" y="3175280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F0000"/>
              </a:solidFill>
            </a:rPr>
            <a:t>Buku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7774760" y="3193365"/>
        <a:ext cx="1198750" cy="581290"/>
      </dsp:txXfrm>
    </dsp:sp>
    <dsp:sp modelId="{7C2BDEC8-1450-AE4E-86FE-D2BC31F47D95}">
      <dsp:nvSpPr>
        <dsp:cNvPr id="0" name=""/>
        <dsp:cNvSpPr/>
      </dsp:nvSpPr>
      <dsp:spPr>
        <a:xfrm rot="2614563">
          <a:off x="3226604" y="4389187"/>
          <a:ext cx="1030111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1030111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5907" y="4371817"/>
        <a:ext cx="51505" cy="51505"/>
      </dsp:txXfrm>
    </dsp:sp>
    <dsp:sp modelId="{831B5AC6-525E-C24A-B672-10C5E3423096}">
      <dsp:nvSpPr>
        <dsp:cNvPr id="0" name=""/>
        <dsp:cNvSpPr/>
      </dsp:nvSpPr>
      <dsp:spPr>
        <a:xfrm>
          <a:off x="4114797" y="4443876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</a:rPr>
            <a:t>Penerbitan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132882" y="4461961"/>
        <a:ext cx="1198750" cy="581290"/>
      </dsp:txXfrm>
    </dsp:sp>
    <dsp:sp modelId="{9E745BE1-6345-4C07-BA84-F7ABA260ED57}">
      <dsp:nvSpPr>
        <dsp:cNvPr id="0" name=""/>
        <dsp:cNvSpPr/>
      </dsp:nvSpPr>
      <dsp:spPr>
        <a:xfrm rot="21166122">
          <a:off x="5347336" y="4706546"/>
          <a:ext cx="598647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598647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1694" y="4699963"/>
        <a:ext cx="29932" cy="29932"/>
      </dsp:txXfrm>
    </dsp:sp>
    <dsp:sp modelId="{56186294-EE83-4002-8323-719A5DE1541D}">
      <dsp:nvSpPr>
        <dsp:cNvPr id="0" name=""/>
        <dsp:cNvSpPr/>
      </dsp:nvSpPr>
      <dsp:spPr>
        <a:xfrm>
          <a:off x="5943603" y="4368521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FF0000"/>
              </a:solidFill>
            </a:rPr>
            <a:t>Penerbitan</a:t>
          </a:r>
          <a:r>
            <a:rPr lang="en-US" sz="1200" kern="1200" dirty="0" smtClean="0">
              <a:solidFill>
                <a:srgbClr val="FF0000"/>
              </a:solidFill>
            </a:rPr>
            <a:t> </a:t>
          </a:r>
          <a:r>
            <a:rPr lang="en-US" sz="1200" kern="1200" dirty="0" err="1" smtClean="0">
              <a:solidFill>
                <a:srgbClr val="FF0000"/>
              </a:solidFill>
            </a:rPr>
            <a:t>Hasil</a:t>
          </a:r>
          <a:r>
            <a:rPr lang="en-US" sz="1200" kern="1200" dirty="0" smtClean="0">
              <a:solidFill>
                <a:srgbClr val="FF0000"/>
              </a:solidFill>
            </a:rPr>
            <a:t> </a:t>
          </a:r>
          <a:r>
            <a:rPr lang="en-US" sz="1200" kern="1200" dirty="0" err="1" smtClean="0">
              <a:solidFill>
                <a:srgbClr val="FF0000"/>
              </a:solidFill>
            </a:rPr>
            <a:t>Penelitian</a:t>
          </a:r>
          <a:r>
            <a:rPr lang="en-US" sz="1200" kern="1200" dirty="0" smtClean="0">
              <a:solidFill>
                <a:srgbClr val="FF0000"/>
              </a:solidFill>
            </a:rPr>
            <a:t> program </a:t>
          </a:r>
          <a:r>
            <a:rPr lang="en-US" sz="1200" kern="1200" dirty="0" err="1" smtClean="0">
              <a:solidFill>
                <a:srgbClr val="FF0000"/>
              </a:solidFill>
            </a:rPr>
            <a:t>Bantuan</a:t>
          </a:r>
          <a:endParaRPr lang="en-US" sz="1200" kern="1200" dirty="0" smtClean="0">
            <a:solidFill>
              <a:srgbClr val="FF0000"/>
            </a:solidFill>
          </a:endParaRPr>
        </a:p>
      </dsp:txBody>
      <dsp:txXfrm>
        <a:off x="5961688" y="4386606"/>
        <a:ext cx="1198750" cy="581290"/>
      </dsp:txXfrm>
    </dsp:sp>
    <dsp:sp modelId="{FAE033F2-21F8-479F-8D6E-73AEC5F88AB0}">
      <dsp:nvSpPr>
        <dsp:cNvPr id="0" name=""/>
        <dsp:cNvSpPr/>
      </dsp:nvSpPr>
      <dsp:spPr>
        <a:xfrm rot="21572832">
          <a:off x="7178514" y="4666729"/>
          <a:ext cx="541455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541455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35705" y="4661575"/>
        <a:ext cx="27072" cy="27072"/>
      </dsp:txXfrm>
    </dsp:sp>
    <dsp:sp modelId="{1A581139-6DCA-4200-BF99-E472B490C01A}">
      <dsp:nvSpPr>
        <dsp:cNvPr id="0" name=""/>
        <dsp:cNvSpPr/>
      </dsp:nvSpPr>
      <dsp:spPr>
        <a:xfrm>
          <a:off x="7719961" y="4364242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ISTQRO’</a:t>
          </a:r>
        </a:p>
      </dsp:txBody>
      <dsp:txXfrm>
        <a:off x="7738046" y="4382327"/>
        <a:ext cx="1198750" cy="581290"/>
      </dsp:txXfrm>
    </dsp:sp>
    <dsp:sp modelId="{6941B511-D941-DC44-9ED3-FA8C590D049C}">
      <dsp:nvSpPr>
        <dsp:cNvPr id="0" name=""/>
        <dsp:cNvSpPr/>
      </dsp:nvSpPr>
      <dsp:spPr>
        <a:xfrm rot="3421268">
          <a:off x="5101140" y="5201845"/>
          <a:ext cx="1091040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1091040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19384" y="5182951"/>
        <a:ext cx="54552" cy="54552"/>
      </dsp:txXfrm>
    </dsp:sp>
    <dsp:sp modelId="{25BA03F8-10D2-F642-B519-D48BCC4D86F6}">
      <dsp:nvSpPr>
        <dsp:cNvPr id="0" name=""/>
        <dsp:cNvSpPr/>
      </dsp:nvSpPr>
      <dsp:spPr>
        <a:xfrm>
          <a:off x="5943603" y="5359119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0000"/>
              </a:solidFill>
            </a:rPr>
            <a:t>Penulisan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>
              <a:solidFill>
                <a:srgbClr val="FF0000"/>
              </a:solidFill>
            </a:rPr>
            <a:t>Ensiklopedi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</a:p>
      </dsp:txBody>
      <dsp:txXfrm>
        <a:off x="5961688" y="5377204"/>
        <a:ext cx="1198750" cy="581290"/>
      </dsp:txXfrm>
    </dsp:sp>
    <dsp:sp modelId="{80C0EDFE-E85D-1943-BF87-242AC585C337}">
      <dsp:nvSpPr>
        <dsp:cNvPr id="0" name=""/>
        <dsp:cNvSpPr/>
      </dsp:nvSpPr>
      <dsp:spPr>
        <a:xfrm rot="43906">
          <a:off x="7178501" y="5662924"/>
          <a:ext cx="541482" cy="16765"/>
        </a:xfrm>
        <a:custGeom>
          <a:avLst/>
          <a:gdLst/>
          <a:ahLst/>
          <a:cxnLst/>
          <a:rect l="0" t="0" r="0" b="0"/>
          <a:pathLst>
            <a:path>
              <a:moveTo>
                <a:pt x="0" y="8382"/>
              </a:moveTo>
              <a:lnTo>
                <a:pt x="541482" y="838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35705" y="5657769"/>
        <a:ext cx="27074" cy="27074"/>
      </dsp:txXfrm>
    </dsp:sp>
    <dsp:sp modelId="{8DF5E03D-CC29-6E48-9A74-ABCB3BA37D93}">
      <dsp:nvSpPr>
        <dsp:cNvPr id="0" name=""/>
        <dsp:cNvSpPr/>
      </dsp:nvSpPr>
      <dsp:spPr>
        <a:xfrm>
          <a:off x="7719961" y="5366034"/>
          <a:ext cx="1234920" cy="617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0000"/>
              </a:solidFill>
            </a:rPr>
            <a:t>Ensiklopedi</a:t>
          </a:r>
          <a:r>
            <a:rPr lang="en-US" sz="1400" kern="1200" dirty="0" smtClean="0">
              <a:solidFill>
                <a:srgbClr val="FF0000"/>
              </a:solidFill>
            </a:rPr>
            <a:t> Islam Nusantara</a:t>
          </a:r>
        </a:p>
      </dsp:txBody>
      <dsp:txXfrm>
        <a:off x="7738046" y="5384119"/>
        <a:ext cx="1198750" cy="5812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032B2-22F7-A540-90FA-BB3E7238C997}">
      <dsp:nvSpPr>
        <dsp:cNvPr id="0" name=""/>
        <dsp:cNvSpPr/>
      </dsp:nvSpPr>
      <dsp:spPr>
        <a:xfrm>
          <a:off x="6394270" y="0"/>
          <a:ext cx="1823576" cy="6019800"/>
        </a:xfrm>
        <a:prstGeom prst="roundRect">
          <a:avLst>
            <a:gd name="adj" fmla="val 10000"/>
          </a:avLst>
        </a:prstGeom>
        <a:solidFill>
          <a:srgbClr val="A0D3E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Produk</a:t>
          </a:r>
          <a:endParaRPr lang="en-US" sz="2600" kern="1200" dirty="0"/>
        </a:p>
      </dsp:txBody>
      <dsp:txXfrm>
        <a:off x="6394270" y="0"/>
        <a:ext cx="1823576" cy="1805940"/>
      </dsp:txXfrm>
    </dsp:sp>
    <dsp:sp modelId="{49905BEF-0522-8D40-9D56-13E68BE2FB8F}">
      <dsp:nvSpPr>
        <dsp:cNvPr id="0" name=""/>
        <dsp:cNvSpPr/>
      </dsp:nvSpPr>
      <dsp:spPr>
        <a:xfrm>
          <a:off x="4266764" y="0"/>
          <a:ext cx="1823576" cy="601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Treatment</a:t>
          </a:r>
          <a:endParaRPr lang="en-US" sz="2600" kern="1200" dirty="0"/>
        </a:p>
      </dsp:txBody>
      <dsp:txXfrm>
        <a:off x="4266764" y="0"/>
        <a:ext cx="1823576" cy="1805940"/>
      </dsp:txXfrm>
    </dsp:sp>
    <dsp:sp modelId="{68F6697B-DE92-2843-AB4C-6629FF874379}">
      <dsp:nvSpPr>
        <dsp:cNvPr id="0" name=""/>
        <dsp:cNvSpPr/>
      </dsp:nvSpPr>
      <dsp:spPr>
        <a:xfrm>
          <a:off x="2133606" y="0"/>
          <a:ext cx="1823576" cy="601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</a:t>
          </a:r>
          <a:endParaRPr lang="en-US" sz="2400" kern="1200" dirty="0"/>
        </a:p>
      </dsp:txBody>
      <dsp:txXfrm>
        <a:off x="2133606" y="0"/>
        <a:ext cx="1823576" cy="1805940"/>
      </dsp:txXfrm>
    </dsp:sp>
    <dsp:sp modelId="{78320A37-44CE-ED4B-9CA2-E105C44B6DBD}">
      <dsp:nvSpPr>
        <dsp:cNvPr id="0" name=""/>
        <dsp:cNvSpPr/>
      </dsp:nvSpPr>
      <dsp:spPr>
        <a:xfrm>
          <a:off x="0" y="0"/>
          <a:ext cx="1823576" cy="601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Target</a:t>
          </a:r>
        </a:p>
      </dsp:txBody>
      <dsp:txXfrm>
        <a:off x="0" y="0"/>
        <a:ext cx="1823576" cy="1805940"/>
      </dsp:txXfrm>
    </dsp:sp>
    <dsp:sp modelId="{8C40F536-90C4-3C44-9BBB-7206801AF6E7}">
      <dsp:nvSpPr>
        <dsp:cNvPr id="0" name=""/>
        <dsp:cNvSpPr/>
      </dsp:nvSpPr>
      <dsp:spPr>
        <a:xfrm>
          <a:off x="163718" y="3412562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Islam </a:t>
          </a:r>
          <a:r>
            <a:rPr lang="en-US" sz="1600" kern="1200" dirty="0" err="1" smtClean="0">
              <a:solidFill>
                <a:srgbClr val="FF0000"/>
              </a:solidFill>
            </a:rPr>
            <a:t>Transformatif</a:t>
          </a:r>
          <a:endParaRPr lang="en-US" sz="1600" kern="1200" dirty="0" smtClean="0">
            <a:solidFill>
              <a:srgbClr val="FF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</a:rPr>
            <a:t>PkM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185972" y="3434816"/>
        <a:ext cx="1475138" cy="715315"/>
      </dsp:txXfrm>
    </dsp:sp>
    <dsp:sp modelId="{D97BD097-5986-AA46-BC6A-AF5C68D4AAE5}">
      <dsp:nvSpPr>
        <dsp:cNvPr id="0" name=""/>
        <dsp:cNvSpPr/>
      </dsp:nvSpPr>
      <dsp:spPr>
        <a:xfrm rot="17808682">
          <a:off x="1313475" y="3179732"/>
          <a:ext cx="1347638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1347638" y="11359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3603" y="3157401"/>
        <a:ext cx="67381" cy="67381"/>
      </dsp:txXfrm>
    </dsp:sp>
    <dsp:sp modelId="{61C8F816-62E4-4144-B3B5-49792E1BD80E}">
      <dsp:nvSpPr>
        <dsp:cNvPr id="0" name=""/>
        <dsp:cNvSpPr/>
      </dsp:nvSpPr>
      <dsp:spPr>
        <a:xfrm>
          <a:off x="2291223" y="2209799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University Community Engagement (UCE)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313477" y="2232053"/>
        <a:ext cx="1475138" cy="715315"/>
      </dsp:txXfrm>
    </dsp:sp>
    <dsp:sp modelId="{2484B49F-70A3-5740-B2CD-4AE8557BE62E}">
      <dsp:nvSpPr>
        <dsp:cNvPr id="0" name=""/>
        <dsp:cNvSpPr/>
      </dsp:nvSpPr>
      <dsp:spPr>
        <a:xfrm>
          <a:off x="3810870" y="2578351"/>
          <a:ext cx="607858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607858" y="11359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9603" y="2574515"/>
        <a:ext cx="30392" cy="30392"/>
      </dsp:txXfrm>
    </dsp:sp>
    <dsp:sp modelId="{2C1BB24E-1ED5-5C40-A71A-86660FF5354B}">
      <dsp:nvSpPr>
        <dsp:cNvPr id="0" name=""/>
        <dsp:cNvSpPr/>
      </dsp:nvSpPr>
      <dsp:spPr>
        <a:xfrm>
          <a:off x="4418729" y="2209799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Program </a:t>
          </a:r>
          <a:r>
            <a:rPr lang="en-US" sz="1600" kern="1200" dirty="0" err="1" smtClean="0">
              <a:solidFill>
                <a:srgbClr val="FF0000"/>
              </a:solidFill>
            </a:rPr>
            <a:t>Bantuan</a:t>
          </a:r>
          <a:r>
            <a:rPr lang="en-US" sz="1600" kern="1200" dirty="0" smtClean="0">
              <a:solidFill>
                <a:srgbClr val="FF0000"/>
              </a:solidFill>
            </a:rPr>
            <a:t> UCE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440983" y="2232053"/>
        <a:ext cx="1475138" cy="715315"/>
      </dsp:txXfrm>
    </dsp:sp>
    <dsp:sp modelId="{5A712FA2-8119-B143-B85C-F0BB2DD483A7}">
      <dsp:nvSpPr>
        <dsp:cNvPr id="0" name=""/>
        <dsp:cNvSpPr/>
      </dsp:nvSpPr>
      <dsp:spPr>
        <a:xfrm rot="19383081">
          <a:off x="5862001" y="2349751"/>
          <a:ext cx="760608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760608" y="11359"/>
              </a:lnTo>
            </a:path>
          </a:pathLst>
        </a:custGeom>
        <a:noFill/>
        <a:ln w="6350" cap="rnd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23290" y="2342095"/>
        <a:ext cx="38030" cy="38030"/>
      </dsp:txXfrm>
    </dsp:sp>
    <dsp:sp modelId="{4891F04D-11FF-6841-9655-39343FE4DE61}">
      <dsp:nvSpPr>
        <dsp:cNvPr id="0" name=""/>
        <dsp:cNvSpPr/>
      </dsp:nvSpPr>
      <dsp:spPr>
        <a:xfrm>
          <a:off x="6546234" y="1752598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</a:rPr>
            <a:t>Buku</a:t>
          </a:r>
          <a:r>
            <a:rPr lang="en-US" sz="1600" kern="1200" dirty="0" smtClean="0">
              <a:solidFill>
                <a:srgbClr val="FF0000"/>
              </a:solidFill>
            </a:rPr>
            <a:t>/</a:t>
          </a:r>
          <a:r>
            <a:rPr lang="en-US" sz="1600" kern="1200" dirty="0" err="1" smtClean="0">
              <a:solidFill>
                <a:srgbClr val="FF0000"/>
              </a:solidFill>
            </a:rPr>
            <a:t>Modul</a:t>
          </a:r>
          <a:r>
            <a:rPr lang="en-US" sz="1600" kern="1200" dirty="0" smtClean="0">
              <a:solidFill>
                <a:srgbClr val="FF0000"/>
              </a:solidFill>
            </a:rPr>
            <a:t>/</a:t>
          </a:r>
          <a:r>
            <a:rPr lang="en-US" sz="1600" kern="1200" dirty="0" err="1" smtClean="0">
              <a:solidFill>
                <a:srgbClr val="FF0000"/>
              </a:solidFill>
            </a:rPr>
            <a:t>Bahan</a:t>
          </a:r>
          <a:r>
            <a:rPr lang="en-US" sz="1600" kern="1200" dirty="0" smtClean="0">
              <a:solidFill>
                <a:srgbClr val="FF0000"/>
              </a:solidFill>
            </a:rPr>
            <a:t> Ajar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6568488" y="1774852"/>
        <a:ext cx="1475138" cy="715315"/>
      </dsp:txXfrm>
    </dsp:sp>
    <dsp:sp modelId="{49E6E181-A191-BB4D-8630-11C7EF87F3DF}">
      <dsp:nvSpPr>
        <dsp:cNvPr id="0" name=""/>
        <dsp:cNvSpPr/>
      </dsp:nvSpPr>
      <dsp:spPr>
        <a:xfrm rot="3093679">
          <a:off x="5753419" y="2961283"/>
          <a:ext cx="977772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977772" y="11359"/>
              </a:lnTo>
            </a:path>
          </a:pathLst>
        </a:custGeom>
        <a:noFill/>
        <a:ln w="6350" cap="rnd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17861" y="2948199"/>
        <a:ext cx="48888" cy="48888"/>
      </dsp:txXfrm>
    </dsp:sp>
    <dsp:sp modelId="{2D33D6A3-FA8D-5F45-B34F-FB2F06B44BAC}">
      <dsp:nvSpPr>
        <dsp:cNvPr id="0" name=""/>
        <dsp:cNvSpPr/>
      </dsp:nvSpPr>
      <dsp:spPr>
        <a:xfrm>
          <a:off x="6546234" y="2975663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F0000"/>
              </a:solidFill>
            </a:rPr>
            <a:t>Artikel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6568488" y="2997917"/>
        <a:ext cx="1475138" cy="715315"/>
      </dsp:txXfrm>
    </dsp:sp>
    <dsp:sp modelId="{0552A691-93B5-B14B-81DE-F58D18434BC4}">
      <dsp:nvSpPr>
        <dsp:cNvPr id="0" name=""/>
        <dsp:cNvSpPr/>
      </dsp:nvSpPr>
      <dsp:spPr>
        <a:xfrm rot="3310531">
          <a:off x="1455079" y="4218012"/>
          <a:ext cx="1064430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1064430" y="11359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0683" y="4202761"/>
        <a:ext cx="53221" cy="53221"/>
      </dsp:txXfrm>
    </dsp:sp>
    <dsp:sp modelId="{2D3BD35A-351B-7446-BC56-19EC10402ACF}">
      <dsp:nvSpPr>
        <dsp:cNvPr id="0" name=""/>
        <dsp:cNvSpPr/>
      </dsp:nvSpPr>
      <dsp:spPr>
        <a:xfrm>
          <a:off x="2291223" y="4286359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SDM </a:t>
          </a:r>
          <a:r>
            <a:rPr lang="en-US" sz="1600" kern="1200" dirty="0" err="1" smtClean="0">
              <a:solidFill>
                <a:srgbClr val="FF0000"/>
              </a:solidFill>
            </a:rPr>
            <a:t>Paham</a:t>
          </a:r>
          <a:r>
            <a:rPr lang="en-US" sz="1600" kern="1200" dirty="0" smtClean="0">
              <a:solidFill>
                <a:srgbClr val="FF0000"/>
              </a:solidFill>
            </a:rPr>
            <a:t> Program UCE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2313477" y="4308613"/>
        <a:ext cx="1475138" cy="715315"/>
      </dsp:txXfrm>
    </dsp:sp>
    <dsp:sp modelId="{90C6D8ED-C907-4338-B47B-305E213AADB5}">
      <dsp:nvSpPr>
        <dsp:cNvPr id="0" name=""/>
        <dsp:cNvSpPr/>
      </dsp:nvSpPr>
      <dsp:spPr>
        <a:xfrm rot="19457599">
          <a:off x="3740509" y="4436461"/>
          <a:ext cx="748580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748580" y="11359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6085" y="4429107"/>
        <a:ext cx="37429" cy="37429"/>
      </dsp:txXfrm>
    </dsp:sp>
    <dsp:sp modelId="{6F869FCF-7B18-4140-886B-3D9F5D2A3F8F}">
      <dsp:nvSpPr>
        <dsp:cNvPr id="0" name=""/>
        <dsp:cNvSpPr/>
      </dsp:nvSpPr>
      <dsp:spPr>
        <a:xfrm>
          <a:off x="4418729" y="3849460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Course UCE </a:t>
          </a:r>
          <a:r>
            <a:rPr lang="en-US" sz="1600" kern="1200" dirty="0" err="1" smtClean="0">
              <a:solidFill>
                <a:srgbClr val="FF0000"/>
              </a:solidFill>
            </a:rPr>
            <a:t>Luar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err="1" smtClean="0">
              <a:solidFill>
                <a:srgbClr val="FF0000"/>
              </a:solidFill>
            </a:rPr>
            <a:t>negeri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440983" y="3871714"/>
        <a:ext cx="1475138" cy="715315"/>
      </dsp:txXfrm>
    </dsp:sp>
    <dsp:sp modelId="{036D4481-2FE2-4263-943B-3576C334CC55}">
      <dsp:nvSpPr>
        <dsp:cNvPr id="0" name=""/>
        <dsp:cNvSpPr/>
      </dsp:nvSpPr>
      <dsp:spPr>
        <a:xfrm>
          <a:off x="5938376" y="4218012"/>
          <a:ext cx="607858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607858" y="11359"/>
              </a:lnTo>
            </a:path>
          </a:pathLst>
        </a:custGeom>
        <a:noFill/>
        <a:ln w="6350" cap="rnd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27109" y="4214175"/>
        <a:ext cx="30392" cy="30392"/>
      </dsp:txXfrm>
    </dsp:sp>
    <dsp:sp modelId="{0F79FEB8-E792-4353-A8F6-CAA3C15CE9A8}">
      <dsp:nvSpPr>
        <dsp:cNvPr id="0" name=""/>
        <dsp:cNvSpPr/>
      </dsp:nvSpPr>
      <dsp:spPr>
        <a:xfrm>
          <a:off x="6546234" y="3849460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Proposal Program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6568488" y="3871714"/>
        <a:ext cx="1475138" cy="715315"/>
      </dsp:txXfrm>
    </dsp:sp>
    <dsp:sp modelId="{F0B2E05B-7F81-D149-A451-1BD0A988CD53}">
      <dsp:nvSpPr>
        <dsp:cNvPr id="0" name=""/>
        <dsp:cNvSpPr/>
      </dsp:nvSpPr>
      <dsp:spPr>
        <a:xfrm rot="2142401">
          <a:off x="3740509" y="4873360"/>
          <a:ext cx="748580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748580" y="11359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6085" y="4866005"/>
        <a:ext cx="37429" cy="37429"/>
      </dsp:txXfrm>
    </dsp:sp>
    <dsp:sp modelId="{6AC43696-35A9-0E40-A7DF-6213FCA03ECC}">
      <dsp:nvSpPr>
        <dsp:cNvPr id="0" name=""/>
        <dsp:cNvSpPr/>
      </dsp:nvSpPr>
      <dsp:spPr>
        <a:xfrm>
          <a:off x="4418729" y="4723257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Course UCE </a:t>
          </a:r>
          <a:r>
            <a:rPr lang="en-US" sz="1600" kern="1200" dirty="0" err="1" smtClean="0">
              <a:solidFill>
                <a:srgbClr val="FF0000"/>
              </a:solidFill>
            </a:rPr>
            <a:t>Dalam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err="1" smtClean="0">
              <a:solidFill>
                <a:srgbClr val="FF0000"/>
              </a:solidFill>
            </a:rPr>
            <a:t>Negeri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440983" y="4745511"/>
        <a:ext cx="1475138" cy="715315"/>
      </dsp:txXfrm>
    </dsp:sp>
    <dsp:sp modelId="{34D4ED33-E0DB-1E43-B1FD-FE3ACF852C41}">
      <dsp:nvSpPr>
        <dsp:cNvPr id="0" name=""/>
        <dsp:cNvSpPr/>
      </dsp:nvSpPr>
      <dsp:spPr>
        <a:xfrm>
          <a:off x="5938376" y="5091809"/>
          <a:ext cx="607858" cy="22719"/>
        </a:xfrm>
        <a:custGeom>
          <a:avLst/>
          <a:gdLst/>
          <a:ahLst/>
          <a:cxnLst/>
          <a:rect l="0" t="0" r="0" b="0"/>
          <a:pathLst>
            <a:path>
              <a:moveTo>
                <a:pt x="0" y="11359"/>
              </a:moveTo>
              <a:lnTo>
                <a:pt x="607858" y="11359"/>
              </a:lnTo>
            </a:path>
          </a:pathLst>
        </a:custGeom>
        <a:noFill/>
        <a:ln w="6350" cap="rnd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27109" y="5087972"/>
        <a:ext cx="30392" cy="30392"/>
      </dsp:txXfrm>
    </dsp:sp>
    <dsp:sp modelId="{94C65A36-3587-3941-BD38-57D9AE15770E}">
      <dsp:nvSpPr>
        <dsp:cNvPr id="0" name=""/>
        <dsp:cNvSpPr/>
      </dsp:nvSpPr>
      <dsp:spPr>
        <a:xfrm>
          <a:off x="6546234" y="4723257"/>
          <a:ext cx="1519646" cy="759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FF0000"/>
              </a:solidFill>
            </a:rPr>
            <a:t>Proposal Program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6568488" y="4745511"/>
        <a:ext cx="1475138" cy="7153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9FB29-5E3B-944F-B2D7-EFB4EC41E005}">
      <dsp:nvSpPr>
        <dsp:cNvPr id="0" name=""/>
        <dsp:cNvSpPr/>
      </dsp:nvSpPr>
      <dsp:spPr>
        <a:xfrm>
          <a:off x="3571" y="1571829"/>
          <a:ext cx="2378469" cy="196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PkM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dengan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publikasi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jurnal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nasional-internasional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48716" y="1616974"/>
        <a:ext cx="2288179" cy="1451076"/>
      </dsp:txXfrm>
    </dsp:sp>
    <dsp:sp modelId="{D18DC6E6-A855-B54F-8A04-D2DFC6F67FC2}">
      <dsp:nvSpPr>
        <dsp:cNvPr id="0" name=""/>
        <dsp:cNvSpPr/>
      </dsp:nvSpPr>
      <dsp:spPr>
        <a:xfrm>
          <a:off x="1410046" y="2168396"/>
          <a:ext cx="2592893" cy="2592893"/>
        </a:xfrm>
        <a:prstGeom prst="leftCircularArrow">
          <a:avLst>
            <a:gd name="adj1" fmla="val 2734"/>
            <a:gd name="adj2" fmla="val 333196"/>
            <a:gd name="adj3" fmla="val 2465704"/>
            <a:gd name="adj4" fmla="val 9381487"/>
            <a:gd name="adj5" fmla="val 319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BCE02-0380-DE4B-9011-B26C9630D863}">
      <dsp:nvSpPr>
        <dsp:cNvPr id="0" name=""/>
        <dsp:cNvSpPr/>
      </dsp:nvSpPr>
      <dsp:spPr>
        <a:xfrm>
          <a:off x="532120" y="3113196"/>
          <a:ext cx="2114194" cy="840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Penyediaan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Anggaran</a:t>
          </a:r>
          <a:endParaRPr lang="en-US" sz="2600" kern="1200" dirty="0"/>
        </a:p>
      </dsp:txBody>
      <dsp:txXfrm>
        <a:off x="556745" y="3137821"/>
        <a:ext cx="2064944" cy="791495"/>
      </dsp:txXfrm>
    </dsp:sp>
    <dsp:sp modelId="{000DCB22-F511-A14A-AB99-7C6DE8ECA587}">
      <dsp:nvSpPr>
        <dsp:cNvPr id="0" name=""/>
        <dsp:cNvSpPr/>
      </dsp:nvSpPr>
      <dsp:spPr>
        <a:xfrm>
          <a:off x="3025004" y="1540615"/>
          <a:ext cx="2378469" cy="2456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Bantuan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Pemula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Madya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Unggulan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Interdisipliner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International; RF, KNI, KSL)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Publikasi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Ekspose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Hasil</a:t>
          </a:r>
          <a:r>
            <a:rPr lang="en-US" sz="1400" kern="1200" dirty="0" smtClean="0"/>
            <a:t> research</a:t>
          </a:r>
          <a:endParaRPr lang="en-US" sz="1400" kern="1200" dirty="0"/>
        </a:p>
      </dsp:txBody>
      <dsp:txXfrm>
        <a:off x="3081543" y="2123621"/>
        <a:ext cx="2265391" cy="1817298"/>
      </dsp:txXfrm>
    </dsp:sp>
    <dsp:sp modelId="{781D4348-9C41-F641-AE92-1CE08A8D3497}">
      <dsp:nvSpPr>
        <dsp:cNvPr id="0" name=""/>
        <dsp:cNvSpPr/>
      </dsp:nvSpPr>
      <dsp:spPr>
        <a:xfrm>
          <a:off x="4302909" y="418020"/>
          <a:ext cx="2840369" cy="2840369"/>
        </a:xfrm>
        <a:prstGeom prst="circularArrow">
          <a:avLst>
            <a:gd name="adj1" fmla="val 2496"/>
            <a:gd name="adj2" fmla="val 302484"/>
            <a:gd name="adj3" fmla="val 19596431"/>
            <a:gd name="adj4" fmla="val 12649937"/>
            <a:gd name="adj5" fmla="val 291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C1A68-68E2-D641-80E4-DE727215C77E}">
      <dsp:nvSpPr>
        <dsp:cNvPr id="0" name=""/>
        <dsp:cNvSpPr/>
      </dsp:nvSpPr>
      <dsp:spPr>
        <a:xfrm>
          <a:off x="3512476" y="1149688"/>
          <a:ext cx="2114194" cy="840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Bentuk</a:t>
          </a:r>
          <a:r>
            <a:rPr lang="en-US" sz="2600" kern="1200" dirty="0" smtClean="0"/>
            <a:t> Program</a:t>
          </a:r>
          <a:endParaRPr lang="en-US" sz="2600" kern="1200" dirty="0"/>
        </a:p>
      </dsp:txBody>
      <dsp:txXfrm>
        <a:off x="3537101" y="1174313"/>
        <a:ext cx="2064944" cy="791495"/>
      </dsp:txXfrm>
    </dsp:sp>
    <dsp:sp modelId="{2FED355F-2028-0B4C-AC9A-C9FBED0953F5}">
      <dsp:nvSpPr>
        <dsp:cNvPr id="0" name=""/>
        <dsp:cNvSpPr/>
      </dsp:nvSpPr>
      <dsp:spPr>
        <a:xfrm>
          <a:off x="5967162" y="1620637"/>
          <a:ext cx="2378469" cy="196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Produk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penelitian</a:t>
          </a:r>
          <a:r>
            <a:rPr lang="en-US" sz="1400" kern="1200" dirty="0" smtClean="0"/>
            <a:t> </a:t>
          </a:r>
          <a:r>
            <a:rPr lang="en-US" sz="1400" kern="1200" dirty="0" smtClean="0">
              <a:sym typeface="Wingdings"/>
            </a:rPr>
            <a:t> </a:t>
          </a:r>
          <a:r>
            <a:rPr lang="en-US" sz="1400" kern="1200" dirty="0" err="1" smtClean="0">
              <a:sym typeface="Wingdings"/>
            </a:rPr>
            <a:t>terpublikasi</a:t>
          </a:r>
          <a:endParaRPr lang="en-US" sz="1400" kern="1200" dirty="0"/>
        </a:p>
      </dsp:txBody>
      <dsp:txXfrm>
        <a:off x="6012307" y="1665782"/>
        <a:ext cx="2288179" cy="1451076"/>
      </dsp:txXfrm>
    </dsp:sp>
    <dsp:sp modelId="{BD84481D-102B-DD4A-83F5-EA33409B2292}">
      <dsp:nvSpPr>
        <dsp:cNvPr id="0" name=""/>
        <dsp:cNvSpPr/>
      </dsp:nvSpPr>
      <dsp:spPr>
        <a:xfrm>
          <a:off x="6492833" y="3113196"/>
          <a:ext cx="2114194" cy="84074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Improvement Performance</a:t>
          </a:r>
          <a:endParaRPr lang="en-US" sz="2600" kern="1200" dirty="0"/>
        </a:p>
      </dsp:txBody>
      <dsp:txXfrm>
        <a:off x="6517458" y="3137821"/>
        <a:ext cx="2064944" cy="79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21107-0670-480E-B9F6-809174BCC410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61EB3-0F50-4175-89F5-024B1053B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D732-BACF-4103-9955-5DC2A94B013E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38D60-8A4A-4E45-AFEE-FE74D0664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5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7D38B-F567-4C50-AC63-4B1CA6B4DC3E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01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nd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32CB5-C108-4222-88CB-F5E9B42F74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38D60-8A4A-4E45-AFEE-FE74D0664A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92176A-C087-4F9A-A98C-606BD9A9FF3C}" type="datetimeFigureOut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2E4C16-7B3F-4590-8462-0A30D9D73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Bernard MT Condensed" pitchFamily="18" charset="0"/>
              </a:rPr>
              <a:t>Rencana</a:t>
            </a:r>
            <a:r>
              <a:rPr lang="en-US" sz="5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Bernard MT Condensed" pitchFamily="18" charset="0"/>
              </a:rPr>
              <a:t>Strategis</a:t>
            </a:r>
            <a:r>
              <a:rPr lang="en-US" sz="5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br>
              <a:rPr lang="en-US" sz="5400" dirty="0" smtClean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n-US" sz="4400" dirty="0" err="1" smtClean="0">
                <a:solidFill>
                  <a:srgbClr val="FFFF00"/>
                </a:solidFill>
                <a:latin typeface="Bernard MT Condensed" pitchFamily="18" charset="0"/>
              </a:rPr>
              <a:t>Penelitian</a:t>
            </a:r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Bernard MT Condensed" pitchFamily="18" charset="0"/>
              </a:rPr>
              <a:t>Pengabdian</a:t>
            </a:r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Bernard MT Condensed" pitchFamily="18" charset="0"/>
              </a:rPr>
              <a:t>Kepada</a:t>
            </a:r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Bernard MT Condensed" pitchFamily="18" charset="0"/>
              </a:rPr>
              <a:t>Masyarakat</a:t>
            </a:r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Bernard MT Condensed" pitchFamily="18" charset="0"/>
              </a:rPr>
              <a:t>dan</a:t>
            </a:r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Bernard MT Condensed" pitchFamily="18" charset="0"/>
              </a:rPr>
              <a:t>Publikasi</a:t>
            </a:r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Bernard MT Condensed" pitchFamily="18" charset="0"/>
              </a:rPr>
              <a:t>Ilmiah</a:t>
            </a:r>
            <a:r>
              <a:rPr lang="en-US" sz="4400" dirty="0" smtClean="0">
                <a:solidFill>
                  <a:srgbClr val="FFFF00"/>
                </a:solidFill>
                <a:latin typeface="Bernard MT Condensed" pitchFamily="18" charset="0"/>
              </a:rPr>
              <a:t> 2025</a:t>
            </a:r>
            <a:endParaRPr lang="en-US" sz="5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1371600" cy="137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5562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mensistematisasikan</a:t>
            </a:r>
            <a:r>
              <a:rPr lang="en-US" dirty="0" smtClean="0"/>
              <a:t> framework program </a:t>
            </a:r>
            <a:r>
              <a:rPr lang="en-US" dirty="0" err="1" smtClean="0"/>
              <a:t>Direktorat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Islam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45635"/>
              </p:ext>
            </p:extLst>
          </p:nvPr>
        </p:nvGraphicFramePr>
        <p:xfrm>
          <a:off x="0" y="228600"/>
          <a:ext cx="9144000" cy="662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381000" y="1524000"/>
            <a:ext cx="84582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19497544">
            <a:off x="-515690" y="59512"/>
            <a:ext cx="2207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 Italic"/>
                <a:cs typeface="Brush Script MT Italic"/>
              </a:rPr>
              <a:t>Hal 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ush Script MT Italic"/>
              <a:cs typeface="Brush Script MT Ital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2438400"/>
            <a:ext cx="0" cy="35814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0764"/>
              </p:ext>
            </p:extLst>
          </p:nvPr>
        </p:nvGraphicFramePr>
        <p:xfrm>
          <a:off x="457200" y="4572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1676400"/>
            <a:ext cx="792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4343400"/>
            <a:ext cx="1219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172200" y="3581400"/>
            <a:ext cx="8382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172200" y="3429000"/>
            <a:ext cx="838200" cy="1752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91134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Kebijakan-Kebijakan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Seluruh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Hasil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Riset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PkM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wajib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publikasi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(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SK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Dirjen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Pendis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No. 4398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Tahun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2015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Tanggal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3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Agustus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2015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Katagorisasi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Bantuan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;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10 – 15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juta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Jurnal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ber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-ISSN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Buku</a:t>
            </a:r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16 – 39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juta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Jurnal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terindeksasi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Moraref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DOAJ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buku</a:t>
            </a:r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40-100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juta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jurnal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nasional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terakreditasi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buku</a:t>
            </a:r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101-250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juta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jurnal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international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buku</a:t>
            </a:r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Pedoman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Pengabdian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Kepada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Masyarakat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(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SK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Dirjen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Pendis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No. 4834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Tahun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2015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Tanggal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25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Agustus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2015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)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PkM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Transformatif</a:t>
            </a:r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Pimpinan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wajib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mengalokasikan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30%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dari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dana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BOPTN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untuk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Riset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Publikasi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ilmiah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10%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untuk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PkM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luar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anggaran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rutin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(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 No.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Dj.I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/PP.00.10/2188/2015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Tanggal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Juli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2015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Program 5000 </a:t>
            </a:r>
            <a:r>
              <a:rPr lang="en-US" dirty="0" err="1" smtClean="0">
                <a:solidFill>
                  <a:srgbClr val="FFFF00"/>
                </a:solidFill>
              </a:rPr>
              <a:t>Doktor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i="1" dirty="0" smtClean="0">
                <a:solidFill>
                  <a:srgbClr val="FFFF00"/>
                </a:solidFill>
              </a:rPr>
              <a:t>launching </a:t>
            </a:r>
            <a:r>
              <a:rPr lang="en-US" i="1" dirty="0" err="1" smtClean="0">
                <a:solidFill>
                  <a:srgbClr val="FFFF00"/>
                </a:solidFill>
              </a:rPr>
              <a:t>awal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tahun</a:t>
            </a:r>
            <a:r>
              <a:rPr lang="en-US" i="1" dirty="0" smtClean="0">
                <a:solidFill>
                  <a:srgbClr val="FFFF00"/>
                </a:solidFill>
              </a:rPr>
              <a:t> 2015 di Istana Negara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Perubahan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Universitas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PMA No. 15 </a:t>
            </a:r>
            <a:r>
              <a:rPr lang="en-US" i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Tahun</a:t>
            </a:r>
            <a:r>
              <a:rPr lang="en-US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2013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4" name="Picture 3" descr="E:\Logo\Logo depag dan ttd\logo_departemen_agam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0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8077200" cy="2359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Matrik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Kep</a:t>
            </a:r>
            <a:r>
              <a:rPr lang="en-US" dirty="0" smtClean="0"/>
              <a:t> </a:t>
            </a:r>
            <a:r>
              <a:rPr lang="en-US" dirty="0" err="1" smtClean="0"/>
              <a:t>Dirjen</a:t>
            </a:r>
            <a:r>
              <a:rPr lang="en-US" dirty="0" smtClean="0"/>
              <a:t> </a:t>
            </a:r>
            <a:r>
              <a:rPr lang="en-US" dirty="0"/>
              <a:t>4389 </a:t>
            </a:r>
            <a:r>
              <a:rPr lang="en-US" dirty="0" err="1"/>
              <a:t>Tahun</a:t>
            </a:r>
            <a:r>
              <a:rPr lang="en-US" dirty="0"/>
              <a:t> 2015 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3 </a:t>
            </a:r>
            <a:r>
              <a:rPr lang="en-US" dirty="0" err="1" smtClean="0"/>
              <a:t>Agustus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Penelitian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Pemula</a:t>
            </a:r>
            <a:r>
              <a:rPr lang="en-US" sz="3600" dirty="0" smtClean="0">
                <a:solidFill>
                  <a:srgbClr val="FFFF00"/>
                </a:solidFill>
              </a:rPr>
              <a:t> (10 – 15 </a:t>
            </a:r>
            <a:r>
              <a:rPr lang="en-US" sz="3600" dirty="0" err="1" smtClean="0">
                <a:solidFill>
                  <a:srgbClr val="FFFF00"/>
                </a:solidFill>
              </a:rPr>
              <a:t>juta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3600" dirty="0" err="1" smtClean="0">
                <a:solidFill>
                  <a:srgbClr val="FFFF00"/>
                </a:solidFill>
              </a:rPr>
              <a:t>Penelitian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Madya</a:t>
            </a:r>
            <a:r>
              <a:rPr lang="en-US" sz="3600" dirty="0" smtClean="0">
                <a:solidFill>
                  <a:srgbClr val="FFFF00"/>
                </a:solidFill>
              </a:rPr>
              <a:t> (16 -35 </a:t>
            </a:r>
            <a:r>
              <a:rPr lang="en-US" sz="3600" dirty="0" err="1" smtClean="0">
                <a:solidFill>
                  <a:srgbClr val="FFFF00"/>
                </a:solidFill>
              </a:rPr>
              <a:t>juta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3600" dirty="0" err="1" smtClean="0">
                <a:solidFill>
                  <a:srgbClr val="FFFF00"/>
                </a:solidFill>
              </a:rPr>
              <a:t>Penelitian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Unggulan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dengan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katagori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3200" dirty="0" err="1">
                <a:solidFill>
                  <a:srgbClr val="FFFF00"/>
                </a:solidFill>
              </a:rPr>
              <a:t>Penelitian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Unggulan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Interdisipliner</a:t>
            </a:r>
            <a:r>
              <a:rPr lang="en-US" sz="3200" dirty="0" smtClean="0">
                <a:solidFill>
                  <a:srgbClr val="FFFF00"/>
                </a:solidFill>
              </a:rPr>
              <a:t> (40-100 </a:t>
            </a:r>
            <a:r>
              <a:rPr lang="en-US" sz="3200" dirty="0" err="1" smtClean="0">
                <a:solidFill>
                  <a:srgbClr val="FFFF00"/>
                </a:solidFill>
              </a:rPr>
              <a:t>jt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sz="3200" dirty="0" err="1">
                <a:solidFill>
                  <a:srgbClr val="FFFF00"/>
                </a:solidFill>
              </a:rPr>
              <a:t>Penelitian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Unggulan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Nasional</a:t>
            </a:r>
            <a:r>
              <a:rPr lang="en-US" sz="3200" dirty="0" smtClean="0">
                <a:solidFill>
                  <a:srgbClr val="FFFF00"/>
                </a:solidFill>
              </a:rPr>
              <a:t> (101-150 </a:t>
            </a:r>
            <a:r>
              <a:rPr lang="en-US" sz="3200" dirty="0" err="1" smtClean="0">
                <a:solidFill>
                  <a:srgbClr val="FFFF00"/>
                </a:solidFill>
              </a:rPr>
              <a:t>juta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sz="3200" dirty="0" err="1">
                <a:solidFill>
                  <a:srgbClr val="FFFF00"/>
                </a:solidFill>
              </a:rPr>
              <a:t>Penelitian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Unggulan</a:t>
            </a:r>
            <a:r>
              <a:rPr lang="en-US" sz="3200" dirty="0" smtClean="0">
                <a:solidFill>
                  <a:srgbClr val="FFFF00"/>
                </a:solidFill>
              </a:rPr>
              <a:t> International (151-250 </a:t>
            </a:r>
            <a:r>
              <a:rPr lang="en-US" sz="3200" dirty="0" err="1" smtClean="0">
                <a:solidFill>
                  <a:srgbClr val="FFFF00"/>
                </a:solidFill>
              </a:rPr>
              <a:t>juta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en-US" sz="3200" dirty="0">
              <a:solidFill>
                <a:srgbClr val="FFFF00"/>
              </a:solidFill>
            </a:endParaRPr>
          </a:p>
          <a:p>
            <a:pPr lvl="1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39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Laporan</a:t>
            </a:r>
            <a:r>
              <a:rPr lang="en-US" dirty="0" smtClean="0">
                <a:solidFill>
                  <a:schemeClr val="accent6"/>
                </a:solidFill>
              </a:rPr>
              <a:t> Per </a:t>
            </a:r>
            <a:r>
              <a:rPr lang="en-US" dirty="0" err="1" smtClean="0">
                <a:solidFill>
                  <a:schemeClr val="accent6"/>
                </a:solidFill>
              </a:rPr>
              <a:t>Tahun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Anggaran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Laporan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Akademik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Penelitian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Format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Buku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Excecutif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Summary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Jurnal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Laporan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Keuangan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18872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Laporan</a:t>
            </a:r>
            <a:r>
              <a:rPr lang="en-US" dirty="0" smtClean="0">
                <a:solidFill>
                  <a:srgbClr val="FF0000"/>
                </a:solidFill>
              </a:rPr>
              <a:t>  Outcome</a:t>
            </a:r>
          </a:p>
          <a:p>
            <a:pPr lvl="0"/>
            <a:r>
              <a:rPr lang="en-US" dirty="0" err="1">
                <a:solidFill>
                  <a:srgbClr val="FFFF00"/>
                </a:solidFill>
              </a:rPr>
              <a:t>Hasil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penelitian</a:t>
            </a:r>
            <a:r>
              <a:rPr lang="en-US" dirty="0">
                <a:solidFill>
                  <a:srgbClr val="FFFF00"/>
                </a:solidFill>
              </a:rPr>
              <a:t> di </a:t>
            </a:r>
            <a:r>
              <a:rPr lang="en-US" dirty="0" err="1">
                <a:solidFill>
                  <a:srgbClr val="FFFF00"/>
                </a:solidFill>
              </a:rPr>
              <a:t>muat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jurnal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nasional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jurnal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nasional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terakreditasi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atau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jurnal</a:t>
            </a:r>
            <a:r>
              <a:rPr lang="en-US" dirty="0">
                <a:solidFill>
                  <a:srgbClr val="FFFF00"/>
                </a:solidFill>
              </a:rPr>
              <a:t> international.</a:t>
            </a:r>
          </a:p>
          <a:p>
            <a:pPr lvl="0"/>
            <a:r>
              <a:rPr lang="en-US" dirty="0" err="1">
                <a:solidFill>
                  <a:srgbClr val="FFFF00"/>
                </a:solidFill>
              </a:rPr>
              <a:t>Hasil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penelitian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sudah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diformat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ukuran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buku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siap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dipublikasikan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l.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Optimalisasi</a:t>
            </a:r>
            <a:r>
              <a:rPr lang="en-US" dirty="0" smtClean="0"/>
              <a:t> Dana BOPTN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20150910-WA000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" t="10414" r="7500" b="7748"/>
          <a:stretch/>
        </p:blipFill>
        <p:spPr>
          <a:xfrm>
            <a:off x="0" y="0"/>
            <a:ext cx="9144000" cy="68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945024"/>
              </p:ext>
            </p:extLst>
          </p:nvPr>
        </p:nvGraphicFramePr>
        <p:xfrm>
          <a:off x="33663" y="6125"/>
          <a:ext cx="9110336" cy="685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37"/>
                <a:gridCol w="1600200"/>
                <a:gridCol w="1828800"/>
                <a:gridCol w="1828800"/>
                <a:gridCol w="3352799"/>
              </a:tblGrid>
              <a:tr h="418217">
                <a:tc row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No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Katagori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Produk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Outcome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Keterangan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62471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1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 Pemula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lengkap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Artikel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dimuat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pada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Jurnal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ISSN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terindeksasi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Moraref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outcome paling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lambat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6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bulan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sejak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anggaran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tahun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berjalan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berakhir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.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62471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2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 Madya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 lengkap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Buku siap dipublikasikan (bentuk dummy)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Jurnal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nasional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ISSN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terindeksasi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Moraref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&amp; DOAJ 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 outcome paling lambat 12 bulan sejak penelitian/anggaran tahun berjalan berakhir.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1235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3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Unggulan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 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 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 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1853">
                <a:tc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a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 Unggulan Interdisipliner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 lengkap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Buku siap dipublikasikan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Jurnal nasional terakreditasi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2159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9545" algn="l"/>
                        </a:tabLs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Naskah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diterbitkan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di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Jurnal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Nasional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terakreditasi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, paling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lambat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18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bulan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sejak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anggaran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tahun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berjalan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berakhir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;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atau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marR="2159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9545" algn="l"/>
                        </a:tabLs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Naskah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buku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berbahasa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Indonesia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siap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terbit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(paling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lambat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12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bulan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sejak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anggaran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tahun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berjalan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berakhir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).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03089">
                <a:tc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b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 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Unggulan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Nasional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 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 lengkap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Buku siap dipublikasikan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 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Jurnal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nasional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terakreditasi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 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4324">
                <a:tc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c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Unggulan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International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Laporan lengkap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Buku siap dipublikasikan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/>
                          <a:ea typeface="ＭＳ 明朝"/>
                          <a:cs typeface="Segoe UI"/>
                        </a:rPr>
                        <a:t>Jurnal International terakreditasi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59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9545" algn="l"/>
                        </a:tabLs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Jurnal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internasional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, paling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lambat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24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bulan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sejak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anggaran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tahun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berjalan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berakhir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atau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  <a:p>
                      <a:pPr marL="0" marR="2159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9545" algn="l"/>
                        </a:tabLst>
                      </a:pP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Naskah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buku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berbahasa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resmi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PBB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siap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terbit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(paling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lambat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24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Arial"/>
                        </a:rPr>
                        <a:t>bulan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sejak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penelitian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anggaran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tahun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berjalan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/>
                          <a:ea typeface="ＭＳ 明朝"/>
                          <a:cs typeface="Segoe UI"/>
                        </a:rPr>
                        <a:t>berakhir</a:t>
                      </a:r>
                      <a:r>
                        <a:rPr lang="en-US" sz="1400" dirty="0">
                          <a:effectLst/>
                          <a:latin typeface="Cambria"/>
                          <a:ea typeface="ＭＳ 明朝"/>
                          <a:cs typeface="Segoe UI"/>
                        </a:rPr>
                        <a:t>).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5448"/>
            <a:ext cx="6781800" cy="1252728"/>
          </a:xfrm>
        </p:spPr>
        <p:txBody>
          <a:bodyPr/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08349"/>
              </p:ext>
            </p:extLst>
          </p:nvPr>
        </p:nvGraphicFramePr>
        <p:xfrm>
          <a:off x="152401" y="1600196"/>
          <a:ext cx="8839198" cy="518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866"/>
                <a:gridCol w="2556933"/>
                <a:gridCol w="3581399"/>
              </a:tblGrid>
              <a:tr h="800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DIKTIS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LITBANG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PTKI</a:t>
                      </a:r>
                      <a:endParaRPr lang="en-US" dirty="0"/>
                    </a:p>
                  </a:txBody>
                  <a:tcPr anchor="ctr"/>
                </a:tc>
              </a:tr>
              <a:tr h="6926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Bidang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Ilmu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smtClean="0">
                          <a:sym typeface="Wingdings"/>
                        </a:rPr>
                        <a:t> </a:t>
                      </a:r>
                      <a:r>
                        <a:rPr lang="en-US" baseline="0" dirty="0" err="1" smtClean="0">
                          <a:sym typeface="Wingdings"/>
                        </a:rPr>
                        <a:t>Nama</a:t>
                      </a:r>
                      <a:r>
                        <a:rPr lang="en-US" baseline="0" dirty="0" smtClean="0">
                          <a:sym typeface="Wingdings"/>
                        </a:rPr>
                        <a:t> Prodi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Kebijakan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Kemenag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Ilmu</a:t>
                      </a:r>
                      <a:endParaRPr lang="en-US" dirty="0"/>
                    </a:p>
                  </a:txBody>
                  <a:tcPr anchor="ctr"/>
                </a:tc>
              </a:tr>
              <a:tr h="401281">
                <a:tc>
                  <a:txBody>
                    <a:bodyPr/>
                    <a:lstStyle/>
                    <a:p>
                      <a:r>
                        <a:rPr lang="en-US" dirty="0" smtClean="0"/>
                        <a:t>HAKI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program </a:t>
                      </a:r>
                      <a:r>
                        <a:rPr lang="en-US" dirty="0" err="1" smtClean="0"/>
                        <a:t>studi</a:t>
                      </a:r>
                      <a:endParaRPr lang="en-US" dirty="0"/>
                    </a:p>
                  </a:txBody>
                  <a:tcPr anchor="ctr"/>
                </a:tc>
              </a:tr>
              <a:tr h="989459">
                <a:tc>
                  <a:txBody>
                    <a:bodyPr/>
                    <a:lstStyle/>
                    <a:p>
                      <a:r>
                        <a:rPr lang="en-US" dirty="0" smtClean="0"/>
                        <a:t>Promoting</a:t>
                      </a:r>
                      <a:r>
                        <a:rPr lang="en-US" baseline="0" dirty="0" smtClean="0"/>
                        <a:t> Islam: </a:t>
                      </a:r>
                    </a:p>
                    <a:p>
                      <a:r>
                        <a:rPr lang="en-US" baseline="0" dirty="0" err="1" smtClean="0"/>
                        <a:t>Nasional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International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Pengembangan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Bahan</a:t>
                      </a:r>
                      <a:r>
                        <a:rPr lang="en-US" baseline="0" dirty="0" smtClean="0"/>
                        <a:t> Ajar</a:t>
                      </a:r>
                      <a:endParaRPr lang="en-US" dirty="0" smtClean="0"/>
                    </a:p>
                  </a:txBody>
                  <a:tcPr anchor="ctr"/>
                </a:tc>
              </a:tr>
              <a:tr h="401281">
                <a:tc>
                  <a:txBody>
                    <a:bodyPr/>
                    <a:lstStyle/>
                    <a:p>
                      <a:r>
                        <a:rPr lang="en-US" dirty="0" smtClean="0"/>
                        <a:t>Promoting PTKI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Integrasi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Ilmu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Islam</a:t>
                      </a:r>
                      <a:endParaRPr lang="en-US" dirty="0"/>
                    </a:p>
                  </a:txBody>
                  <a:tcPr anchor="ctr"/>
                </a:tc>
              </a:tr>
              <a:tr h="401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RND</a:t>
                      </a:r>
                    </a:p>
                  </a:txBody>
                  <a:tcPr anchor="ctr"/>
                </a:tc>
              </a:tr>
              <a:tr h="401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HAKI</a:t>
                      </a:r>
                      <a:endParaRPr lang="en-US" dirty="0"/>
                    </a:p>
                  </a:txBody>
                  <a:tcPr anchor="ctr"/>
                </a:tc>
              </a:tr>
              <a:tr h="692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Promoting</a:t>
                      </a:r>
                      <a:r>
                        <a:rPr lang="en-US" baseline="0" dirty="0" smtClean="0"/>
                        <a:t> Islam: </a:t>
                      </a:r>
                    </a:p>
                    <a:p>
                      <a:r>
                        <a:rPr lang="en-US" baseline="0" dirty="0" err="1" smtClean="0"/>
                        <a:t>Nasional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International </a:t>
                      </a:r>
                      <a:endParaRPr lang="en-US" dirty="0"/>
                    </a:p>
                  </a:txBody>
                  <a:tcPr anchor="ctr"/>
                </a:tc>
              </a:tr>
              <a:tr h="401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Promoting PTKI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4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</p:spPr>
        <p:txBody>
          <a:bodyPr/>
          <a:lstStyle/>
          <a:p>
            <a:r>
              <a:rPr lang="id-ID" dirty="0" smtClean="0"/>
              <a:t>Grand Design Diktis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825806"/>
              </p:ext>
            </p:extLst>
          </p:nvPr>
        </p:nvGraphicFramePr>
        <p:xfrm>
          <a:off x="0" y="1774825"/>
          <a:ext cx="91440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20711598">
            <a:off x="4338427" y="3544237"/>
            <a:ext cx="1676400" cy="1371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733800" cy="914400"/>
          </a:xfrm>
        </p:spPr>
        <p:txBody>
          <a:bodyPr/>
          <a:lstStyle/>
          <a:p>
            <a:r>
              <a:rPr lang="en-US" dirty="0" smtClean="0"/>
              <a:t>SOP </a:t>
            </a:r>
            <a:r>
              <a:rPr lang="en-US" dirty="0" err="1" smtClean="0"/>
              <a:t>Riset</a:t>
            </a:r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762000" y="1981200"/>
            <a:ext cx="1447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Registrasi</a:t>
            </a:r>
            <a:r>
              <a:rPr lang="en-US" dirty="0" smtClean="0">
                <a:solidFill>
                  <a:srgbClr val="FF0000"/>
                </a:solidFill>
              </a:rPr>
              <a:t> Online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Process 5"/>
          <p:cNvSpPr/>
          <p:nvPr/>
        </p:nvSpPr>
        <p:spPr>
          <a:xfrm>
            <a:off x="762000" y="3048000"/>
            <a:ext cx="1447800" cy="6858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Desk </a:t>
            </a:r>
            <a:r>
              <a:rPr lang="en-US" dirty="0" err="1" smtClean="0">
                <a:solidFill>
                  <a:srgbClr val="FF0000"/>
                </a:solidFill>
              </a:rPr>
              <a:t>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ecision 6"/>
          <p:cNvSpPr/>
          <p:nvPr/>
        </p:nvSpPr>
        <p:spPr>
          <a:xfrm>
            <a:off x="571113" y="4343400"/>
            <a:ext cx="1828800" cy="7620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Seleksi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Process 7"/>
          <p:cNvSpPr/>
          <p:nvPr/>
        </p:nvSpPr>
        <p:spPr>
          <a:xfrm>
            <a:off x="786884" y="5715000"/>
            <a:ext cx="1447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Seminar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Process 8"/>
          <p:cNvSpPr/>
          <p:nvPr/>
        </p:nvSpPr>
        <p:spPr>
          <a:xfrm>
            <a:off x="5334000" y="4267200"/>
            <a:ext cx="1676400" cy="762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Pelaporan</a:t>
            </a:r>
            <a:r>
              <a:rPr lang="en-US" sz="1400" dirty="0" smtClean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1. </a:t>
            </a:r>
            <a:r>
              <a:rPr lang="en-US" sz="1400" dirty="0" err="1" smtClean="0">
                <a:solidFill>
                  <a:srgbClr val="FF0000"/>
                </a:solidFill>
              </a:rPr>
              <a:t>Buku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2. </a:t>
            </a:r>
            <a:r>
              <a:rPr lang="en-US" sz="1400" dirty="0" err="1" smtClean="0">
                <a:solidFill>
                  <a:srgbClr val="FF0000"/>
                </a:solidFill>
              </a:rPr>
              <a:t>Jurnal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Process 9"/>
          <p:cNvSpPr/>
          <p:nvPr/>
        </p:nvSpPr>
        <p:spPr>
          <a:xfrm>
            <a:off x="5334000" y="3352800"/>
            <a:ext cx="1600200" cy="533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Process 10"/>
          <p:cNvSpPr/>
          <p:nvPr/>
        </p:nvSpPr>
        <p:spPr>
          <a:xfrm>
            <a:off x="5334000" y="5715000"/>
            <a:ext cx="1676400" cy="533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Pelaksanaan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ecision 11"/>
          <p:cNvSpPr/>
          <p:nvPr/>
        </p:nvSpPr>
        <p:spPr>
          <a:xfrm>
            <a:off x="2895600" y="5423028"/>
            <a:ext cx="1905000" cy="11430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Penilaian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Pasca</a:t>
            </a:r>
            <a:r>
              <a:rPr lang="en-US" sz="1600" dirty="0" smtClean="0">
                <a:solidFill>
                  <a:srgbClr val="FF0000"/>
                </a:solidFill>
              </a:rPr>
              <a:t> Seminar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Process 12"/>
          <p:cNvSpPr/>
          <p:nvPr/>
        </p:nvSpPr>
        <p:spPr>
          <a:xfrm>
            <a:off x="7315200" y="3352800"/>
            <a:ext cx="1524000" cy="5334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Process 13"/>
          <p:cNvSpPr/>
          <p:nvPr/>
        </p:nvSpPr>
        <p:spPr>
          <a:xfrm>
            <a:off x="7315200" y="2286000"/>
            <a:ext cx="1447800" cy="533400"/>
          </a:xfrm>
          <a:prstGeom prst="flowChart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 System</a:t>
            </a:r>
            <a:endParaRPr lang="en-US" dirty="0"/>
          </a:p>
        </p:txBody>
      </p:sp>
      <p:sp>
        <p:nvSpPr>
          <p:cNvPr id="16" name="Card 15"/>
          <p:cNvSpPr/>
          <p:nvPr/>
        </p:nvSpPr>
        <p:spPr>
          <a:xfrm>
            <a:off x="5562600" y="1905000"/>
            <a:ext cx="1143000" cy="609600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ARSIP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1485900" y="2590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7" idx="0"/>
          </p:cNvCxnSpPr>
          <p:nvPr/>
        </p:nvCxnSpPr>
        <p:spPr>
          <a:xfrm flipH="1">
            <a:off x="1485513" y="3733800"/>
            <a:ext cx="387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8" idx="0"/>
          </p:cNvCxnSpPr>
          <p:nvPr/>
        </p:nvCxnSpPr>
        <p:spPr>
          <a:xfrm>
            <a:off x="1485513" y="5105400"/>
            <a:ext cx="25271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3"/>
            <a:endCxn id="12" idx="1"/>
          </p:cNvCxnSpPr>
          <p:nvPr/>
        </p:nvCxnSpPr>
        <p:spPr>
          <a:xfrm flipV="1">
            <a:off x="2234684" y="5994528"/>
            <a:ext cx="660916" cy="25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3"/>
            <a:endCxn id="11" idx="1"/>
          </p:cNvCxnSpPr>
          <p:nvPr/>
        </p:nvCxnSpPr>
        <p:spPr>
          <a:xfrm flipV="1">
            <a:off x="4800600" y="5981700"/>
            <a:ext cx="533400" cy="1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0"/>
            <a:endCxn id="9" idx="2"/>
          </p:cNvCxnSpPr>
          <p:nvPr/>
        </p:nvCxnSpPr>
        <p:spPr>
          <a:xfrm flipV="1">
            <a:off x="6172200" y="5029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0"/>
            <a:endCxn id="10" idx="2"/>
          </p:cNvCxnSpPr>
          <p:nvPr/>
        </p:nvCxnSpPr>
        <p:spPr>
          <a:xfrm flipH="1" flipV="1">
            <a:off x="6134100" y="3886200"/>
            <a:ext cx="38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0"/>
            <a:endCxn id="16" idx="2"/>
          </p:cNvCxnSpPr>
          <p:nvPr/>
        </p:nvCxnSpPr>
        <p:spPr>
          <a:xfrm flipV="1">
            <a:off x="61341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3" idx="0"/>
            <a:endCxn id="14" idx="2"/>
          </p:cNvCxnSpPr>
          <p:nvPr/>
        </p:nvCxnSpPr>
        <p:spPr>
          <a:xfrm flipH="1" flipV="1">
            <a:off x="8039100" y="28194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9" idx="3"/>
            <a:endCxn id="13" idx="2"/>
          </p:cNvCxnSpPr>
          <p:nvPr/>
        </p:nvCxnSpPr>
        <p:spPr>
          <a:xfrm flipV="1">
            <a:off x="7010400" y="3886200"/>
            <a:ext cx="1066800" cy="762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Alternate Process 59"/>
          <p:cNvSpPr/>
          <p:nvPr/>
        </p:nvSpPr>
        <p:spPr>
          <a:xfrm>
            <a:off x="749171" y="533400"/>
            <a:ext cx="1524000" cy="609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PTKI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>
            <a:stCxn id="60" idx="2"/>
            <a:endCxn id="5" idx="0"/>
          </p:cNvCxnSpPr>
          <p:nvPr/>
        </p:nvCxnSpPr>
        <p:spPr>
          <a:xfrm flipH="1">
            <a:off x="1485900" y="1143000"/>
            <a:ext cx="25271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7" idx="3"/>
            <a:endCxn id="60" idx="3"/>
          </p:cNvCxnSpPr>
          <p:nvPr/>
        </p:nvCxnSpPr>
        <p:spPr>
          <a:xfrm flipH="1" flipV="1">
            <a:off x="2273171" y="838200"/>
            <a:ext cx="126742" cy="3886200"/>
          </a:xfrm>
          <a:prstGeom prst="bentConnector3">
            <a:avLst>
              <a:gd name="adj1" fmla="val -1803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2" idx="0"/>
            <a:endCxn id="60" idx="3"/>
          </p:cNvCxnSpPr>
          <p:nvPr/>
        </p:nvCxnSpPr>
        <p:spPr>
          <a:xfrm rot="16200000" flipV="1">
            <a:off x="768222" y="2343149"/>
            <a:ext cx="4584828" cy="15749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00200" y="5193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Lulus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2073533" y="2879468"/>
            <a:ext cx="15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Lulus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8200" y="6172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Lulus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3368933" y="2879467"/>
            <a:ext cx="15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Lulus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8077200" cy="1673352"/>
          </a:xfrm>
        </p:spPr>
        <p:txBody>
          <a:bodyPr/>
          <a:lstStyle/>
          <a:p>
            <a:pPr algn="ctr"/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Program 2016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8077200" cy="14996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Pencapaian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visi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pendidikan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tinggi</a:t>
            </a:r>
            <a:r>
              <a:rPr lang="en-US" dirty="0" smtClean="0">
                <a:solidFill>
                  <a:srgbClr val="FFFF00"/>
                </a:solidFill>
              </a:rPr>
              <a:t> Islam di </a:t>
            </a:r>
            <a:r>
              <a:rPr lang="en-US" dirty="0" err="1" smtClean="0">
                <a:solidFill>
                  <a:srgbClr val="FFFF00"/>
                </a:solidFill>
              </a:rPr>
              <a:t>tahun</a:t>
            </a:r>
            <a:r>
              <a:rPr lang="en-US" dirty="0" smtClean="0">
                <a:solidFill>
                  <a:srgbClr val="FFFF00"/>
                </a:solidFill>
              </a:rPr>
              <a:t> 2016-2020 </a:t>
            </a:r>
            <a:r>
              <a:rPr lang="en-US" dirty="0" err="1" smtClean="0">
                <a:solidFill>
                  <a:srgbClr val="FFFF00"/>
                </a:solidFill>
              </a:rPr>
              <a:t>adalah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upaya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mencapai</a:t>
            </a:r>
            <a:r>
              <a:rPr lang="en-US" dirty="0" smtClean="0">
                <a:solidFill>
                  <a:srgbClr val="FFFF00"/>
                </a:solidFill>
              </a:rPr>
              <a:t> performance PTI. Di </a:t>
            </a:r>
            <a:r>
              <a:rPr lang="en-US" dirty="0" err="1" smtClean="0">
                <a:solidFill>
                  <a:srgbClr val="FFFF00"/>
                </a:solidFill>
              </a:rPr>
              <a:t>bidang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publikasi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ilmiah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masyarakat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Direktorat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menekankan</a:t>
            </a:r>
            <a:r>
              <a:rPr lang="en-US" dirty="0" smtClean="0">
                <a:solidFill>
                  <a:srgbClr val="FFFF00"/>
                </a:solidFill>
              </a:rPr>
              <a:t> program-program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rangka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menyediakan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tulisan-tulisan</a:t>
            </a:r>
            <a:r>
              <a:rPr lang="en-US" dirty="0" smtClean="0">
                <a:solidFill>
                  <a:srgbClr val="FFFF00"/>
                </a:solidFill>
              </a:rPr>
              <a:t> yang  </a:t>
            </a:r>
            <a:r>
              <a:rPr lang="en-US" dirty="0" err="1" smtClean="0">
                <a:solidFill>
                  <a:srgbClr val="FFFF00"/>
                </a:solidFill>
              </a:rPr>
              <a:t>dipersiapkan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sebagai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bahan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untuk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jurnal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baik</a:t>
            </a:r>
            <a:r>
              <a:rPr lang="en-US" dirty="0" smtClean="0">
                <a:solidFill>
                  <a:srgbClr val="FFFF00"/>
                </a:solidFill>
              </a:rPr>
              <a:t> yang </a:t>
            </a:r>
            <a:r>
              <a:rPr lang="en-US" dirty="0" err="1" smtClean="0">
                <a:solidFill>
                  <a:srgbClr val="FFFF00"/>
                </a:solidFill>
              </a:rPr>
              <a:t>terakreditasi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maupun</a:t>
            </a:r>
            <a:r>
              <a:rPr lang="en-US" dirty="0" smtClean="0">
                <a:solidFill>
                  <a:srgbClr val="FFFF00"/>
                </a:solidFill>
              </a:rPr>
              <a:t> proses </a:t>
            </a:r>
            <a:r>
              <a:rPr lang="en-US" dirty="0" err="1" smtClean="0">
                <a:solidFill>
                  <a:srgbClr val="FFFF00"/>
                </a:solidFill>
              </a:rPr>
              <a:t>pengajuan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069837"/>
              </p:ext>
            </p:extLst>
          </p:nvPr>
        </p:nvGraphicFramePr>
        <p:xfrm>
          <a:off x="304800" y="1524000"/>
          <a:ext cx="86106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6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1.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Kompetitif-Unggulan</a:t>
            </a:r>
            <a:r>
              <a:rPr lang="en-US" dirty="0" smtClean="0">
                <a:solidFill>
                  <a:srgbClr val="FFFF00"/>
                </a:solidFill>
              </a:rPr>
              <a:t> (100 </a:t>
            </a:r>
            <a:r>
              <a:rPr lang="en-US" dirty="0" err="1" smtClean="0">
                <a:solidFill>
                  <a:srgbClr val="FFFF00"/>
                </a:solidFill>
              </a:rPr>
              <a:t>judul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Sosial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Keagamaan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Pendekatan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Filologi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Anthropologi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Psikologi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Sosiologi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Filsafat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Hukum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Sejarah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Integrasi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Sains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Keislaman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Islam </a:t>
            </a:r>
            <a:r>
              <a:rPr lang="en-US" dirty="0" err="1" smtClean="0">
                <a:solidFill>
                  <a:srgbClr val="FFFF00"/>
                </a:solidFill>
              </a:rPr>
              <a:t>Transformatif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Berperspektif</a:t>
            </a:r>
            <a:r>
              <a:rPr lang="en-US" dirty="0" smtClean="0">
                <a:solidFill>
                  <a:srgbClr val="FFFF00"/>
                </a:solidFill>
              </a:rPr>
              <a:t> Gender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Pemula</a:t>
            </a:r>
            <a:r>
              <a:rPr lang="en-US" dirty="0" smtClean="0">
                <a:solidFill>
                  <a:srgbClr val="FFFF00"/>
                </a:solidFill>
              </a:rPr>
              <a:t> (190 </a:t>
            </a:r>
            <a:r>
              <a:rPr lang="en-US" dirty="0" err="1" smtClean="0">
                <a:solidFill>
                  <a:srgbClr val="FFFF00"/>
                </a:solidFill>
              </a:rPr>
              <a:t>judul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Untuk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dosen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swasta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Untuk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Dosen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asisten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ahli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PTKI </a:t>
            </a:r>
            <a:r>
              <a:rPr lang="en-US" dirty="0" err="1" smtClean="0">
                <a:solidFill>
                  <a:srgbClr val="FFFF00"/>
                </a:solidFill>
              </a:rPr>
              <a:t>Negeri</a:t>
            </a:r>
            <a:endParaRPr lang="en-US" dirty="0" smtClean="0">
              <a:solidFill>
                <a:srgbClr val="FFFF00"/>
              </a:solidFill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dirty="0" err="1" smtClean="0">
                <a:solidFill>
                  <a:srgbClr val="FFFF00"/>
                </a:solidFill>
              </a:rPr>
              <a:t>Peneltian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Kebijakan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Pengabdian</a:t>
            </a:r>
            <a:r>
              <a:rPr lang="en-US" dirty="0" smtClean="0"/>
              <a:t> 2016 (150)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Berbasis</a:t>
            </a:r>
            <a:r>
              <a:rPr lang="en-US" dirty="0" smtClean="0">
                <a:solidFill>
                  <a:srgbClr val="FFFF00"/>
                </a:solidFill>
              </a:rPr>
              <a:t> Madrasah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Berbasis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Pesantren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Berbasis</a:t>
            </a:r>
            <a:r>
              <a:rPr lang="en-US" dirty="0" smtClean="0">
                <a:solidFill>
                  <a:srgbClr val="FFFF00"/>
                </a:solidFill>
              </a:rPr>
              <a:t> Masjid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Berbasis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Masyarakat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berbasis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Peningkatan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Layanan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Pendidikan</a:t>
            </a:r>
            <a:r>
              <a:rPr lang="en-US" dirty="0" smtClean="0">
                <a:solidFill>
                  <a:srgbClr val="FFFF00"/>
                </a:solidFill>
              </a:rPr>
              <a:t> di PTKI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Unggulan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Idischow</a:t>
            </a:r>
            <a:r>
              <a:rPr lang="en-US" dirty="0" smtClean="0">
                <a:solidFill>
                  <a:srgbClr val="FFFF00"/>
                </a:solidFill>
              </a:rPr>
              <a:t> (Research Fellowships DN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LN)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Metodologi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Berstandar</a:t>
            </a:r>
            <a:r>
              <a:rPr lang="en-US" dirty="0" smtClean="0">
                <a:solidFill>
                  <a:srgbClr val="FFFF00"/>
                </a:solidFill>
              </a:rPr>
              <a:t> International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Kolaboratif</a:t>
            </a:r>
            <a:r>
              <a:rPr lang="en-US" dirty="0" smtClean="0">
                <a:solidFill>
                  <a:srgbClr val="FFFF00"/>
                </a:solidFill>
              </a:rPr>
              <a:t> International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Short Course </a:t>
            </a:r>
            <a:r>
              <a:rPr lang="en-US" dirty="0" err="1" smtClean="0">
                <a:solidFill>
                  <a:srgbClr val="FFFF00"/>
                </a:solidFill>
              </a:rPr>
              <a:t>Metodologi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Filologi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Turats-1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Transformatif</a:t>
            </a:r>
            <a:r>
              <a:rPr lang="en-US" dirty="0" smtClean="0">
                <a:solidFill>
                  <a:srgbClr val="FFFF00"/>
                </a:solidFill>
              </a:rPr>
              <a:t> Islam – 2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Kuantitatif-1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Budaya</a:t>
            </a:r>
            <a:r>
              <a:rPr lang="en-US" dirty="0" smtClean="0">
                <a:solidFill>
                  <a:srgbClr val="FFFF00"/>
                </a:solidFill>
              </a:rPr>
              <a:t> Islam-1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Unggulan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Research Fellowships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Negeri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Research Fellowships </a:t>
            </a:r>
            <a:r>
              <a:rPr lang="en-US" dirty="0" err="1">
                <a:solidFill>
                  <a:srgbClr val="FFFF00"/>
                </a:solidFill>
              </a:rPr>
              <a:t>Luar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Negeri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Riset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Ensiklopedi</a:t>
            </a:r>
            <a:r>
              <a:rPr lang="en-US" dirty="0" smtClean="0">
                <a:solidFill>
                  <a:srgbClr val="FFFF00"/>
                </a:solidFill>
              </a:rPr>
              <a:t> Islam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Ekspose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Karya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Ilmiah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HKI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Bantuan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untuk</a:t>
            </a:r>
            <a:r>
              <a:rPr lang="en-US" dirty="0" smtClean="0">
                <a:solidFill>
                  <a:srgbClr val="FFFF00"/>
                </a:solidFill>
              </a:rPr>
              <a:t> JIB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Internship </a:t>
            </a:r>
            <a:r>
              <a:rPr lang="en-US" dirty="0" err="1" smtClean="0">
                <a:solidFill>
                  <a:srgbClr val="FFFF00"/>
                </a:solidFill>
              </a:rPr>
              <a:t>Jurnal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Pendampingan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Peningkatan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Mutu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5448"/>
            <a:ext cx="7086600" cy="125272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, </a:t>
            </a:r>
            <a:r>
              <a:rPr lang="en-US" sz="3200" dirty="0" err="1" smtClean="0"/>
              <a:t>PkM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r>
              <a:rPr lang="en-US" sz="3200" dirty="0" smtClean="0"/>
              <a:t> </a:t>
            </a:r>
            <a:r>
              <a:rPr lang="en-US" sz="3200" dirty="0" err="1" smtClean="0"/>
              <a:t>Ilmiah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Bank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Katagorisasi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Berdasarkan</a:t>
            </a:r>
            <a:r>
              <a:rPr lang="en-US" dirty="0" smtClean="0">
                <a:solidFill>
                  <a:srgbClr val="FFFF00"/>
                </a:solidFill>
              </a:rPr>
              <a:t> Cluster (</a:t>
            </a:r>
            <a:r>
              <a:rPr lang="en-US" dirty="0" err="1" smtClean="0">
                <a:solidFill>
                  <a:srgbClr val="FFFF00"/>
                </a:solidFill>
              </a:rPr>
              <a:t>Syariah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Hukum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Tarbiyah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Pendidikan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Dakwah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Komunikasi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Adab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Humaniora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Ushuludin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Pemikiran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ekonomi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Syariah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Saintek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Komunitas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Setiap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Judul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berisi</a:t>
            </a:r>
            <a:r>
              <a:rPr lang="en-US" dirty="0" smtClean="0">
                <a:solidFill>
                  <a:srgbClr val="FFFF00"/>
                </a:solidFill>
              </a:rPr>
              <a:t> menu: </a:t>
            </a:r>
            <a:r>
              <a:rPr lang="en-US" dirty="0" err="1" smtClean="0">
                <a:solidFill>
                  <a:srgbClr val="FFFF00"/>
                </a:solidFill>
              </a:rPr>
              <a:t>Abstraksi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Laporan</a:t>
            </a:r>
            <a:r>
              <a:rPr lang="en-US" dirty="0" smtClean="0">
                <a:solidFill>
                  <a:srgbClr val="FFFF00"/>
                </a:solidFill>
              </a:rPr>
              <a:t> Full Text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Buku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Katagorisasi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Berdasarkan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Bidang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Ilmu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Syariah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Hukum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Tarbiyah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Pendidikan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Dakwah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Komunikasi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Adab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Humaniora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Ushuludin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Pemikiran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ekonomi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Syariah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Saintek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lainnya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Setiap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Judul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berisi</a:t>
            </a:r>
            <a:r>
              <a:rPr lang="en-US" dirty="0" smtClean="0">
                <a:solidFill>
                  <a:srgbClr val="FFFF00"/>
                </a:solidFill>
              </a:rPr>
              <a:t> menu: </a:t>
            </a:r>
            <a:r>
              <a:rPr lang="en-US" dirty="0" err="1" smtClean="0">
                <a:solidFill>
                  <a:srgbClr val="FFFF00"/>
                </a:solidFill>
              </a:rPr>
              <a:t>Abstraksi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Laporan</a:t>
            </a:r>
            <a:r>
              <a:rPr lang="en-US" dirty="0" smtClean="0">
                <a:solidFill>
                  <a:srgbClr val="FFFF00"/>
                </a:solidFill>
              </a:rPr>
              <a:t> Full Text Book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Bank </a:t>
            </a:r>
            <a:r>
              <a:rPr lang="en-US" dirty="0" err="1" smtClean="0">
                <a:solidFill>
                  <a:srgbClr val="FFFF00"/>
                </a:solidFill>
              </a:rPr>
              <a:t>Pengabdian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Masyarakat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Abstraksi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Laporan</a:t>
            </a:r>
            <a:r>
              <a:rPr lang="en-US" dirty="0" smtClean="0">
                <a:solidFill>
                  <a:srgbClr val="FFFF00"/>
                </a:solidFill>
              </a:rPr>
              <a:t> Full Text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Jurnal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Bank </a:t>
            </a:r>
            <a:r>
              <a:rPr lang="en-US" dirty="0" err="1" smtClean="0">
                <a:solidFill>
                  <a:srgbClr val="FFFF00"/>
                </a:solidFill>
              </a:rPr>
              <a:t>Jurnal</a:t>
            </a:r>
            <a:r>
              <a:rPr lang="en-US" dirty="0" smtClean="0">
                <a:solidFill>
                  <a:srgbClr val="FFFF00"/>
                </a:solidFill>
              </a:rPr>
              <a:t> PTKI\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Nama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Jurnal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Daftar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Isi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Abstraksi</a:t>
            </a:r>
            <a:r>
              <a:rPr lang="en-US" dirty="0" smtClean="0">
                <a:solidFill>
                  <a:srgbClr val="FFFF00"/>
                </a:solidFill>
              </a:rPr>
              <a:t>, full text)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Akreditasi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Berlaku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E:\Logo\Logo depag dan ttd\logo_departemen_agam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3820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</p:spPr>
        <p:txBody>
          <a:bodyPr/>
          <a:lstStyle/>
          <a:p>
            <a:r>
              <a:rPr lang="en-US" dirty="0" smtClean="0"/>
              <a:t>Research Fellow DN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031493"/>
              </p:ext>
            </p:extLst>
          </p:nvPr>
        </p:nvGraphicFramePr>
        <p:xfrm>
          <a:off x="-381000" y="1524000"/>
          <a:ext cx="9525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1625" y="3929063"/>
            <a:ext cx="593725" cy="79375"/>
          </a:xfrm>
          <a:custGeom>
            <a:avLst/>
            <a:gdLst>
              <a:gd name="T0" fmla="+- 0 4366 4366"/>
              <a:gd name="T1" fmla="*/ T0 w 1648"/>
              <a:gd name="T2" fmla="+- 0 11093 10914"/>
              <a:gd name="T3" fmla="*/ 11093 h 219"/>
              <a:gd name="T4" fmla="+- 0 4475 4366"/>
              <a:gd name="T5" fmla="*/ T4 w 1648"/>
              <a:gd name="T6" fmla="+- 0 11093 10914"/>
              <a:gd name="T7" fmla="*/ 11093 h 219"/>
              <a:gd name="T8" fmla="+- 0 4577 4366"/>
              <a:gd name="T9" fmla="*/ T8 w 1648"/>
              <a:gd name="T10" fmla="+- 0 11101 10914"/>
              <a:gd name="T11" fmla="*/ 11101 h 219"/>
              <a:gd name="T12" fmla="+- 0 4683 4366"/>
              <a:gd name="T13" fmla="*/ T12 w 1648"/>
              <a:gd name="T14" fmla="+- 0 11112 10914"/>
              <a:gd name="T15" fmla="*/ 11112 h 219"/>
              <a:gd name="T16" fmla="+- 0 4744 4366"/>
              <a:gd name="T17" fmla="*/ T16 w 1648"/>
              <a:gd name="T18" fmla="+- 0 11118 10914"/>
              <a:gd name="T19" fmla="*/ 11118 h 219"/>
              <a:gd name="T20" fmla="+- 0 4800 4366"/>
              <a:gd name="T21" fmla="*/ T20 w 1648"/>
              <a:gd name="T22" fmla="+- 0 11129 10914"/>
              <a:gd name="T23" fmla="*/ 11129 h 219"/>
              <a:gd name="T24" fmla="+- 0 4862 4366"/>
              <a:gd name="T25" fmla="*/ T24 w 1648"/>
              <a:gd name="T26" fmla="+- 0 11132 10914"/>
              <a:gd name="T27" fmla="*/ 11132 h 219"/>
              <a:gd name="T28" fmla="+- 0 5032 4366"/>
              <a:gd name="T29" fmla="*/ T28 w 1648"/>
              <a:gd name="T30" fmla="+- 0 11140 10914"/>
              <a:gd name="T31" fmla="*/ 11140 h 219"/>
              <a:gd name="T32" fmla="+- 0 5233 4366"/>
              <a:gd name="T33" fmla="*/ T32 w 1648"/>
              <a:gd name="T34" fmla="+- 0 11150 10914"/>
              <a:gd name="T35" fmla="*/ 11150 h 219"/>
              <a:gd name="T36" fmla="+- 0 5398 4366"/>
              <a:gd name="T37" fmla="*/ T36 w 1648"/>
              <a:gd name="T38" fmla="+- 0 11112 10914"/>
              <a:gd name="T39" fmla="*/ 11112 h 219"/>
              <a:gd name="T40" fmla="+- 0 5565 4366"/>
              <a:gd name="T41" fmla="*/ T40 w 1648"/>
              <a:gd name="T42" fmla="+- 0 11074 10914"/>
              <a:gd name="T43" fmla="*/ 11074 h 219"/>
              <a:gd name="T44" fmla="+- 0 5711 4366"/>
              <a:gd name="T45" fmla="*/ T44 w 1648"/>
              <a:gd name="T46" fmla="+- 0 10994 10914"/>
              <a:gd name="T47" fmla="*/ 10994 h 219"/>
              <a:gd name="T48" fmla="+- 0 5874 4366"/>
              <a:gd name="T49" fmla="*/ T48 w 1648"/>
              <a:gd name="T50" fmla="+- 0 10954 10914"/>
              <a:gd name="T51" fmla="*/ 10954 h 219"/>
              <a:gd name="T52" fmla="+- 0 5933 4366"/>
              <a:gd name="T53" fmla="*/ T52 w 1648"/>
              <a:gd name="T54" fmla="+- 0 10939 10914"/>
              <a:gd name="T55" fmla="*/ 10939 h 219"/>
              <a:gd name="T56" fmla="+- 0 5948 4366"/>
              <a:gd name="T57" fmla="*/ T56 w 1648"/>
              <a:gd name="T58" fmla="+- 0 10970 10914"/>
              <a:gd name="T59" fmla="*/ 10970 h 219"/>
              <a:gd name="T60" fmla="+- 0 5993 4366"/>
              <a:gd name="T61" fmla="*/ T60 w 1648"/>
              <a:gd name="T62" fmla="+- 0 10934 10914"/>
              <a:gd name="T63" fmla="*/ 10934 h 219"/>
              <a:gd name="T64" fmla="+- 0 6000 4366"/>
              <a:gd name="T65" fmla="*/ T64 w 1648"/>
              <a:gd name="T66" fmla="+- 0 10927 10914"/>
              <a:gd name="T67" fmla="*/ 10927 h 219"/>
              <a:gd name="T68" fmla="+- 0 6006 4366"/>
              <a:gd name="T69" fmla="*/ T68 w 1648"/>
              <a:gd name="T70" fmla="+- 0 10921 10914"/>
              <a:gd name="T71" fmla="*/ 10921 h 219"/>
              <a:gd name="T72" fmla="+- 0 6013 4366"/>
              <a:gd name="T73" fmla="*/ T72 w 1648"/>
              <a:gd name="T74" fmla="+- 0 10914 10914"/>
              <a:gd name="T75" fmla="*/ 10914 h 2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648" h="219" extrusionOk="0">
                <a:moveTo>
                  <a:pt x="0" y="179"/>
                </a:moveTo>
                <a:cubicBezTo>
                  <a:pt x="109" y="179"/>
                  <a:pt x="211" y="187"/>
                  <a:pt x="317" y="198"/>
                </a:cubicBezTo>
                <a:cubicBezTo>
                  <a:pt x="378" y="204"/>
                  <a:pt x="434" y="215"/>
                  <a:pt x="496" y="218"/>
                </a:cubicBezTo>
                <a:cubicBezTo>
                  <a:pt x="666" y="226"/>
                  <a:pt x="867" y="236"/>
                  <a:pt x="1032" y="198"/>
                </a:cubicBezTo>
                <a:cubicBezTo>
                  <a:pt x="1199" y="160"/>
                  <a:pt x="1345" y="80"/>
                  <a:pt x="1508" y="40"/>
                </a:cubicBezTo>
                <a:cubicBezTo>
                  <a:pt x="1567" y="25"/>
                  <a:pt x="1582" y="56"/>
                  <a:pt x="1627" y="20"/>
                </a:cubicBezTo>
                <a:cubicBezTo>
                  <a:pt x="1634" y="13"/>
                  <a:pt x="1640" y="7"/>
                  <a:pt x="1647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29100" y="3522663"/>
            <a:ext cx="679450" cy="228600"/>
          </a:xfrm>
          <a:custGeom>
            <a:avLst/>
            <a:gdLst>
              <a:gd name="T0" fmla="+- 0 11748 11748"/>
              <a:gd name="T1" fmla="*/ T0 w 1886"/>
              <a:gd name="T2" fmla="+- 0 10418 9783"/>
              <a:gd name="T3" fmla="*/ 10418 h 636"/>
              <a:gd name="T4" fmla="+- 0 11786 11748"/>
              <a:gd name="T5" fmla="*/ T4 w 1886"/>
              <a:gd name="T6" fmla="+- 0 10405 9783"/>
              <a:gd name="T7" fmla="*/ 10405 h 636"/>
              <a:gd name="T8" fmla="+- 0 11828 11748"/>
              <a:gd name="T9" fmla="*/ T8 w 1886"/>
              <a:gd name="T10" fmla="+- 0 10390 9783"/>
              <a:gd name="T11" fmla="*/ 10390 h 636"/>
              <a:gd name="T12" fmla="+- 0 11867 11748"/>
              <a:gd name="T13" fmla="*/ T12 w 1886"/>
              <a:gd name="T14" fmla="+- 0 10378 9783"/>
              <a:gd name="T15" fmla="*/ 10378 h 636"/>
              <a:gd name="T16" fmla="+- 0 12050 11748"/>
              <a:gd name="T17" fmla="*/ T16 w 1886"/>
              <a:gd name="T18" fmla="+- 0 10321 9783"/>
              <a:gd name="T19" fmla="*/ 10321 h 636"/>
              <a:gd name="T20" fmla="+- 0 12212 11748"/>
              <a:gd name="T21" fmla="*/ T20 w 1886"/>
              <a:gd name="T22" fmla="+- 0 10217 9783"/>
              <a:gd name="T23" fmla="*/ 10217 h 636"/>
              <a:gd name="T24" fmla="+- 0 12402 11748"/>
              <a:gd name="T25" fmla="*/ T24 w 1886"/>
              <a:gd name="T26" fmla="+- 0 10180 9783"/>
              <a:gd name="T27" fmla="*/ 10180 h 636"/>
              <a:gd name="T28" fmla="+- 0 12583 11748"/>
              <a:gd name="T29" fmla="*/ T28 w 1886"/>
              <a:gd name="T30" fmla="+- 0 10145 9783"/>
              <a:gd name="T31" fmla="*/ 10145 h 636"/>
              <a:gd name="T32" fmla="+- 0 12769 11748"/>
              <a:gd name="T33" fmla="*/ T32 w 1886"/>
              <a:gd name="T34" fmla="+- 0 10069 9783"/>
              <a:gd name="T35" fmla="*/ 10069 h 636"/>
              <a:gd name="T36" fmla="+- 0 12958 11748"/>
              <a:gd name="T37" fmla="*/ T36 w 1886"/>
              <a:gd name="T38" fmla="+- 0 10021 9783"/>
              <a:gd name="T39" fmla="*/ 10021 h 636"/>
              <a:gd name="T40" fmla="+- 0 13123 11748"/>
              <a:gd name="T41" fmla="*/ T40 w 1886"/>
              <a:gd name="T42" fmla="+- 0 9979 9783"/>
              <a:gd name="T43" fmla="*/ 9979 h 636"/>
              <a:gd name="T44" fmla="+- 0 13270 11748"/>
              <a:gd name="T45" fmla="*/ T44 w 1886"/>
              <a:gd name="T46" fmla="+- 0 9928 9783"/>
              <a:gd name="T47" fmla="*/ 9928 h 636"/>
              <a:gd name="T48" fmla="+- 0 13414 11748"/>
              <a:gd name="T49" fmla="*/ T48 w 1886"/>
              <a:gd name="T50" fmla="+- 0 9862 9783"/>
              <a:gd name="T51" fmla="*/ 9862 h 636"/>
              <a:gd name="T52" fmla="+- 0 13464 11748"/>
              <a:gd name="T53" fmla="*/ T52 w 1886"/>
              <a:gd name="T54" fmla="+- 0 9839 9783"/>
              <a:gd name="T55" fmla="*/ 9839 h 636"/>
              <a:gd name="T56" fmla="+- 0 13505 11748"/>
              <a:gd name="T57" fmla="*/ T56 w 1886"/>
              <a:gd name="T58" fmla="+- 0 9828 9783"/>
              <a:gd name="T59" fmla="*/ 9828 h 636"/>
              <a:gd name="T60" fmla="+- 0 13553 11748"/>
              <a:gd name="T61" fmla="*/ T60 w 1886"/>
              <a:gd name="T62" fmla="+- 0 9803 9783"/>
              <a:gd name="T63" fmla="*/ 9803 h 636"/>
              <a:gd name="T64" fmla="+- 0 13580 11748"/>
              <a:gd name="T65" fmla="*/ T64 w 1886"/>
              <a:gd name="T66" fmla="+- 0 9789 9783"/>
              <a:gd name="T67" fmla="*/ 9789 h 636"/>
              <a:gd name="T68" fmla="+- 0 13600 11748"/>
              <a:gd name="T69" fmla="*/ T68 w 1886"/>
              <a:gd name="T70" fmla="+- 0 9787 9783"/>
              <a:gd name="T71" fmla="*/ 9787 h 636"/>
              <a:gd name="T72" fmla="+- 0 13633 11748"/>
              <a:gd name="T73" fmla="*/ T72 w 1886"/>
              <a:gd name="T74" fmla="+- 0 9783 9783"/>
              <a:gd name="T75" fmla="*/ 9783 h 6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886" h="636" extrusionOk="0">
                <a:moveTo>
                  <a:pt x="0" y="635"/>
                </a:moveTo>
                <a:cubicBezTo>
                  <a:pt x="38" y="622"/>
                  <a:pt x="80" y="607"/>
                  <a:pt x="119" y="595"/>
                </a:cubicBezTo>
                <a:cubicBezTo>
                  <a:pt x="302" y="538"/>
                  <a:pt x="464" y="434"/>
                  <a:pt x="654" y="397"/>
                </a:cubicBezTo>
                <a:cubicBezTo>
                  <a:pt x="835" y="362"/>
                  <a:pt x="1021" y="286"/>
                  <a:pt x="1210" y="238"/>
                </a:cubicBezTo>
                <a:cubicBezTo>
                  <a:pt x="1375" y="196"/>
                  <a:pt x="1522" y="145"/>
                  <a:pt x="1666" y="79"/>
                </a:cubicBezTo>
                <a:cubicBezTo>
                  <a:pt x="1716" y="56"/>
                  <a:pt x="1757" y="45"/>
                  <a:pt x="1805" y="20"/>
                </a:cubicBezTo>
                <a:cubicBezTo>
                  <a:pt x="1832" y="6"/>
                  <a:pt x="1852" y="4"/>
                  <a:pt x="1885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0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</p:spPr>
        <p:txBody>
          <a:bodyPr/>
          <a:lstStyle/>
          <a:p>
            <a:r>
              <a:rPr lang="en-US" dirty="0" smtClean="0"/>
              <a:t>Research Fellow LN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353219"/>
              </p:ext>
            </p:extLst>
          </p:nvPr>
        </p:nvGraphicFramePr>
        <p:xfrm>
          <a:off x="304800" y="1524001"/>
          <a:ext cx="97536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2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6705600" cy="1252728"/>
          </a:xfrm>
        </p:spPr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Kolaboratif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Kolaborasi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lintas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perguruan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tinggi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Melibatkan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akademisi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pada</a:t>
            </a:r>
            <a:r>
              <a:rPr lang="en-US" dirty="0" smtClean="0">
                <a:solidFill>
                  <a:srgbClr val="FF6600"/>
                </a:solidFill>
              </a:rPr>
              <a:t> PT L</a:t>
            </a:r>
            <a:r>
              <a:rPr lang="en-US" dirty="0" smtClean="0">
                <a:solidFill>
                  <a:srgbClr val="FFFF00"/>
                </a:solidFill>
              </a:rPr>
              <a:t>N yang </a:t>
            </a:r>
            <a:r>
              <a:rPr lang="en-US" dirty="0" err="1" smtClean="0">
                <a:solidFill>
                  <a:srgbClr val="FFFF00"/>
                </a:solidFill>
              </a:rPr>
              <a:t>penah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melakukan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riset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tentang</a:t>
            </a:r>
            <a:r>
              <a:rPr lang="en-US" dirty="0" smtClean="0">
                <a:solidFill>
                  <a:srgbClr val="FFFF00"/>
                </a:solidFill>
              </a:rPr>
              <a:t> Indonesia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berkaitan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ke-Indonesiaan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ke-Islaman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6600"/>
                </a:solidFill>
              </a:rPr>
              <a:t>Objek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riset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</a:t>
            </a:r>
            <a:r>
              <a:rPr lang="en-US" dirty="0" smtClean="0">
                <a:solidFill>
                  <a:srgbClr val="FFFF00"/>
                </a:solidFill>
              </a:rPr>
              <a:t> di </a:t>
            </a:r>
            <a:r>
              <a:rPr lang="en-US" dirty="0" err="1" smtClean="0">
                <a:solidFill>
                  <a:srgbClr val="FFFF00"/>
                </a:solidFill>
              </a:rPr>
              <a:t>wilayah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nusantara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bisa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juga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negara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tujuan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E:\Logo\Logo depag dan ttd\logo_departemen_agam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3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6705600" cy="1252728"/>
          </a:xfrm>
        </p:spPr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Kolaboratif</a:t>
            </a:r>
            <a:r>
              <a:rPr lang="en-US" dirty="0" smtClean="0"/>
              <a:t>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581307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6705600" cy="1252728"/>
          </a:xfrm>
        </p:spPr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Kolaboratif</a:t>
            </a:r>
            <a:r>
              <a:rPr lang="en-US" dirty="0" smtClean="0"/>
              <a:t>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989071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  <p:sp>
        <p:nvSpPr>
          <p:cNvPr id="6" name="Bent-Up Arrow 5"/>
          <p:cNvSpPr/>
          <p:nvPr/>
        </p:nvSpPr>
        <p:spPr>
          <a:xfrm rot="5400000" flipV="1">
            <a:off x="6705600" y="4800600"/>
            <a:ext cx="1295400" cy="1143000"/>
          </a:xfrm>
          <a:prstGeom prst="bentUpArrow">
            <a:avLst>
              <a:gd name="adj1" fmla="val 25000"/>
              <a:gd name="adj2" fmla="val 20727"/>
              <a:gd name="adj3" fmla="val 45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5448"/>
            <a:ext cx="6781800" cy="1252728"/>
          </a:xfrm>
        </p:spPr>
        <p:txBody>
          <a:bodyPr/>
          <a:lstStyle/>
          <a:p>
            <a:r>
              <a:rPr lang="en-US" dirty="0" smtClean="0"/>
              <a:t>Short Course </a:t>
            </a:r>
            <a:r>
              <a:rPr lang="en-US" dirty="0" err="1" smtClean="0"/>
              <a:t>Penelitian</a:t>
            </a:r>
            <a:r>
              <a:rPr lang="en-US" dirty="0" smtClean="0"/>
              <a:t> LN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56790"/>
              </p:ext>
            </p:extLst>
          </p:nvPr>
        </p:nvGraphicFramePr>
        <p:xfrm>
          <a:off x="31750" y="914400"/>
          <a:ext cx="89598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4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 Course </a:t>
            </a:r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Metodologi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Kualitatif</a:t>
            </a:r>
            <a:r>
              <a:rPr lang="en-US" dirty="0" smtClean="0">
                <a:solidFill>
                  <a:srgbClr val="FFFF00"/>
                </a:solidFill>
              </a:rPr>
              <a:t> (1 keg)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Metodologi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Kuantitatif</a:t>
            </a:r>
            <a:r>
              <a:rPr lang="en-US" dirty="0" smtClean="0">
                <a:solidFill>
                  <a:srgbClr val="FFFF00"/>
                </a:solidFill>
              </a:rPr>
              <a:t> (1 keg)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Metodologi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Filologi</a:t>
            </a:r>
            <a:r>
              <a:rPr lang="en-US" dirty="0" smtClean="0">
                <a:solidFill>
                  <a:srgbClr val="FFFF00"/>
                </a:solidFill>
              </a:rPr>
              <a:t> (1 keg)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Metodologi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Islam </a:t>
            </a:r>
            <a:r>
              <a:rPr lang="en-US" dirty="0" err="1" smtClean="0">
                <a:solidFill>
                  <a:srgbClr val="FFFF00"/>
                </a:solidFill>
              </a:rPr>
              <a:t>Transformatif</a:t>
            </a:r>
            <a:r>
              <a:rPr lang="en-US" dirty="0" smtClean="0">
                <a:solidFill>
                  <a:srgbClr val="FFFF00"/>
                </a:solidFill>
              </a:rPr>
              <a:t> (3 keg)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E:\Logo\Logo depag dan ttd\logo_departemen_agam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2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6705600" cy="1252728"/>
          </a:xfrm>
        </p:spPr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Short Course DN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18604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Transformatif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Pendekatan</a:t>
            </a:r>
            <a:r>
              <a:rPr lang="en-US" dirty="0" smtClean="0">
                <a:solidFill>
                  <a:srgbClr val="FFFF00"/>
                </a:solidFill>
              </a:rPr>
              <a:t>: PAR &amp; CBR-ABCD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Tujuan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rangka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menerjemahkan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doktrin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ajaran</a:t>
            </a:r>
            <a:r>
              <a:rPr lang="en-US" dirty="0" smtClean="0">
                <a:solidFill>
                  <a:srgbClr val="FFFF00"/>
                </a:solidFill>
              </a:rPr>
              <a:t> agama </a:t>
            </a:r>
            <a:r>
              <a:rPr lang="en-US" dirty="0" err="1" smtClean="0">
                <a:solidFill>
                  <a:srgbClr val="FFFF00"/>
                </a:solidFill>
              </a:rPr>
              <a:t>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realita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sosial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untuk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perubahan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rekayasa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sosial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301602"/>
              </p:ext>
            </p:extLst>
          </p:nvPr>
        </p:nvGraphicFramePr>
        <p:xfrm>
          <a:off x="370234" y="1536055"/>
          <a:ext cx="8399693" cy="472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8"/>
          <p:cNvSpPr txBox="1">
            <a:spLocks noChangeArrowheads="1"/>
          </p:cNvSpPr>
          <p:nvPr/>
        </p:nvSpPr>
        <p:spPr bwMode="gray">
          <a:xfrm>
            <a:off x="954088" y="239713"/>
            <a:ext cx="77739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id-ID" sz="4000" dirty="0" smtClean="0">
                <a:solidFill>
                  <a:srgbClr val="FFFF00"/>
                </a:solidFill>
              </a:rPr>
              <a:t>Tahapan Pengembangan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3" name="Rectangle 24"/>
          <p:cNvSpPr txBox="1">
            <a:spLocks noChangeArrowheads="1"/>
          </p:cNvSpPr>
          <p:nvPr/>
        </p:nvSpPr>
        <p:spPr bwMode="gray">
          <a:xfrm>
            <a:off x="456792" y="838200"/>
            <a:ext cx="868720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id-ID" sz="4800" b="0" i="1" dirty="0" smtClean="0">
                <a:solidFill>
                  <a:schemeClr val="bg1"/>
                </a:solidFill>
              </a:rPr>
              <a:t>DIHE</a:t>
            </a:r>
            <a:r>
              <a:rPr lang="en-US" sz="5400" b="0" i="1" dirty="0" smtClean="0">
                <a:solidFill>
                  <a:schemeClr val="bg1"/>
                </a:solidFill>
              </a:rPr>
              <a:t> </a:t>
            </a:r>
            <a:r>
              <a:rPr lang="id-ID" sz="4800" b="0" i="1" dirty="0" smtClean="0">
                <a:solidFill>
                  <a:schemeClr val="bg1"/>
                </a:solidFill>
              </a:rPr>
              <a:t>Milestone of Development</a:t>
            </a:r>
            <a:endParaRPr lang="en-US" sz="5400" b="0" i="1" dirty="0">
              <a:solidFill>
                <a:schemeClr val="bg1"/>
              </a:solidFill>
            </a:endParaRPr>
          </a:p>
        </p:txBody>
      </p:sp>
      <p:sp>
        <p:nvSpPr>
          <p:cNvPr id="114" name="Rectangle 6"/>
          <p:cNvSpPr>
            <a:spLocks noChangeArrowheads="1"/>
          </p:cNvSpPr>
          <p:nvPr/>
        </p:nvSpPr>
        <p:spPr bwMode="auto">
          <a:xfrm>
            <a:off x="5638800" y="5867400"/>
            <a:ext cx="3416909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FF0000"/>
                </a:solidFill>
              </a:rPr>
              <a:t>G</a:t>
            </a:r>
            <a:r>
              <a:rPr lang="en-US" sz="2200" b="1" i="1" dirty="0" smtClean="0">
                <a:solidFill>
                  <a:srgbClr val="00B050"/>
                </a:solidFill>
              </a:rPr>
              <a:t>LOBAL </a:t>
            </a:r>
            <a:r>
              <a:rPr lang="en-US" sz="3600" b="1" i="1" dirty="0" smtClean="0">
                <a:solidFill>
                  <a:srgbClr val="FF0000"/>
                </a:solidFill>
              </a:rPr>
              <a:t>R</a:t>
            </a:r>
            <a:r>
              <a:rPr lang="en-US" sz="2200" b="1" i="1" dirty="0" smtClean="0">
                <a:solidFill>
                  <a:srgbClr val="00B050"/>
                </a:solidFill>
              </a:rPr>
              <a:t>ECOGNITION</a:t>
            </a:r>
            <a:endParaRPr lang="en-US" sz="2200" b="1" i="1" dirty="0">
              <a:solidFill>
                <a:srgbClr val="00B050"/>
              </a:solidFill>
            </a:endParaRPr>
          </a:p>
        </p:txBody>
      </p:sp>
      <p:grpSp>
        <p:nvGrpSpPr>
          <p:cNvPr id="115" name="Group 22"/>
          <p:cNvGrpSpPr>
            <a:grpSpLocks/>
          </p:cNvGrpSpPr>
          <p:nvPr/>
        </p:nvGrpSpPr>
        <p:grpSpPr bwMode="auto">
          <a:xfrm>
            <a:off x="369140" y="5626925"/>
            <a:ext cx="1334460" cy="1144759"/>
            <a:chOff x="482" y="1851"/>
            <a:chExt cx="860" cy="796"/>
          </a:xfrm>
        </p:grpSpPr>
        <p:sp>
          <p:nvSpPr>
            <p:cNvPr id="116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17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18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19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20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21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</p:grpSp>
      <p:grpSp>
        <p:nvGrpSpPr>
          <p:cNvPr id="123" name="Group 22"/>
          <p:cNvGrpSpPr>
            <a:grpSpLocks/>
          </p:cNvGrpSpPr>
          <p:nvPr/>
        </p:nvGrpSpPr>
        <p:grpSpPr bwMode="auto">
          <a:xfrm>
            <a:off x="227325" y="5966898"/>
            <a:ext cx="1088939" cy="746663"/>
            <a:chOff x="482" y="1851"/>
            <a:chExt cx="860" cy="796"/>
          </a:xfrm>
        </p:grpSpPr>
        <p:sp>
          <p:nvSpPr>
            <p:cNvPr id="124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25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26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27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28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129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</p:grpSp>
      <p:pic>
        <p:nvPicPr>
          <p:cNvPr id="130" name="Picture 2" descr="C:\Users\BRIAN PRAMUDITA\Pictures\Pictures\buld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7" y="1494510"/>
            <a:ext cx="3526521" cy="25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34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2016-2020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429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2021-2025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36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2026-2030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2031-2035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Manuscript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Pendekatan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Filologi</a:t>
            </a:r>
            <a:r>
              <a:rPr lang="en-US" dirty="0" smtClean="0">
                <a:solidFill>
                  <a:srgbClr val="FFFF00"/>
                </a:solidFill>
              </a:rPr>
              <a:t> Plus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Tujuan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Meluruskan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sejarah</a:t>
            </a:r>
            <a:r>
              <a:rPr lang="en-US" dirty="0" smtClean="0">
                <a:solidFill>
                  <a:srgbClr val="FFFF00"/>
                </a:solidFill>
              </a:rPr>
              <a:t> Islam Indonesia	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Menginformasikan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akar</a:t>
            </a:r>
            <a:r>
              <a:rPr lang="en-US" dirty="0" smtClean="0">
                <a:solidFill>
                  <a:srgbClr val="FFFF00"/>
                </a:solidFill>
              </a:rPr>
              <a:t> Islam Indonesia;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Membangkitkan</a:t>
            </a:r>
            <a:r>
              <a:rPr lang="en-US" dirty="0" smtClean="0">
                <a:solidFill>
                  <a:srgbClr val="FFFF00"/>
                </a:solidFill>
              </a:rPr>
              <a:t>” </a:t>
            </a:r>
            <a:r>
              <a:rPr lang="en-US" dirty="0" err="1" smtClean="0">
                <a:solidFill>
                  <a:srgbClr val="FFFF00"/>
                </a:solidFill>
              </a:rPr>
              <a:t>tradisi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budaya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mulia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nusantara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Sasaran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Perguruan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Tinggi</a:t>
            </a:r>
            <a:r>
              <a:rPr lang="en-US" dirty="0" smtClean="0">
                <a:solidFill>
                  <a:srgbClr val="FFFF00"/>
                </a:solidFill>
              </a:rPr>
              <a:t> basis </a:t>
            </a:r>
            <a:r>
              <a:rPr lang="en-US" dirty="0" err="1" smtClean="0">
                <a:solidFill>
                  <a:srgbClr val="FFFF00"/>
                </a:solidFill>
              </a:rPr>
              <a:t>keislaman</a:t>
            </a:r>
            <a:r>
              <a:rPr lang="en-US" dirty="0" smtClean="0">
                <a:solidFill>
                  <a:srgbClr val="FFFF00"/>
                </a:solidFill>
              </a:rPr>
              <a:t>;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Memperkuat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Melahirkan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kerangka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epistemologi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keilmuan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integratif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Memberikan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landasan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epistemologi</a:t>
            </a:r>
            <a:r>
              <a:rPr lang="en-US" dirty="0" smtClean="0">
                <a:solidFill>
                  <a:srgbClr val="FFFF00"/>
                </a:solidFill>
              </a:rPr>
              <a:t> program </a:t>
            </a:r>
            <a:r>
              <a:rPr lang="en-US" dirty="0" err="1" smtClean="0">
                <a:solidFill>
                  <a:srgbClr val="FFFF00"/>
                </a:solidFill>
              </a:rPr>
              <a:t>studi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baru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program </a:t>
            </a:r>
            <a:r>
              <a:rPr lang="en-US" dirty="0" err="1" smtClean="0">
                <a:solidFill>
                  <a:srgbClr val="FFFF00"/>
                </a:solidFill>
              </a:rPr>
              <a:t>studi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inovatif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seperti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Psikologi</a:t>
            </a:r>
            <a:r>
              <a:rPr lang="en-US" dirty="0" smtClean="0">
                <a:solidFill>
                  <a:srgbClr val="FFFF00"/>
                </a:solidFill>
              </a:rPr>
              <a:t> Islam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Psikoterapi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Manajemen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Keuangan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Syariah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dll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Memunculkan</a:t>
            </a:r>
            <a:r>
              <a:rPr lang="en-US" dirty="0" smtClean="0">
                <a:solidFill>
                  <a:srgbClr val="FFFF00"/>
                </a:solidFill>
              </a:rPr>
              <a:t> program </a:t>
            </a:r>
            <a:r>
              <a:rPr lang="en-US" dirty="0" err="1" smtClean="0">
                <a:solidFill>
                  <a:srgbClr val="FFFF00"/>
                </a:solidFill>
              </a:rPr>
              <a:t>studi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baru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Pengembangan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Kelembagaan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Integrasi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Keilmuan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Penemuan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pengembangan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bidang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ilmu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Dan lain</a:t>
            </a:r>
            <a:r>
              <a:rPr lang="en-US" smtClean="0">
                <a:solidFill>
                  <a:srgbClr val="FFFF00"/>
                </a:solidFill>
              </a:rPr>
              <a:t>-lain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C:\Users\BRIAN PRAMUDITA\Pictures\Isesco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0"/>
            <a:ext cx="913606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C:\Users\BRIAN PRAMUDITA\Pictures\Isesco\header.jpg"/>
          <p:cNvPicPr>
            <a:picLocks noChangeAspect="1" noChangeArrowheads="1"/>
          </p:cNvPicPr>
          <p:nvPr/>
        </p:nvPicPr>
        <p:blipFill rotWithShape="1">
          <a:blip r:embed="rId3" cstate="print"/>
          <a:srcRect l="68748" r="14845"/>
          <a:stretch/>
        </p:blipFill>
        <p:spPr bwMode="auto">
          <a:xfrm>
            <a:off x="7644984" y="-1"/>
            <a:ext cx="1499016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gray">
          <a:xfrm>
            <a:off x="7939" y="1426756"/>
            <a:ext cx="9136062" cy="54312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Clr>
                <a:srgbClr val="963D00"/>
              </a:buClr>
              <a:buSzPct val="90000"/>
              <a:buNone/>
            </a:pPr>
            <a:endParaRPr lang="id-ID" sz="2000" b="1" dirty="0" smtClean="0">
              <a:latin typeface="Arial Narrow" panose="020B060602020203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79512" y="4637454"/>
            <a:ext cx="28044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International outlook:</a:t>
            </a:r>
            <a:endParaRPr lang="id-ID" sz="1400" i="1" dirty="0" smtClean="0">
              <a:solidFill>
                <a:srgbClr val="000000"/>
              </a:solidFill>
            </a:endParaRPr>
          </a:p>
          <a:p>
            <a:pPr algn="ctr"/>
            <a:endParaRPr lang="en-US" sz="1400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Seperti</a:t>
            </a:r>
            <a:r>
              <a:rPr lang="en-US" sz="1400" b="1" dirty="0" smtClean="0">
                <a:solidFill>
                  <a:srgbClr val="000000"/>
                </a:solidFill>
              </a:rPr>
              <a:t>: </a:t>
            </a:r>
            <a:r>
              <a:rPr lang="en-US" sz="1400" dirty="0" err="1" smtClean="0">
                <a:solidFill>
                  <a:srgbClr val="000000"/>
                </a:solidFill>
              </a:rPr>
              <a:t>pertukaran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mah</a:t>
            </a:r>
            <a:r>
              <a:rPr lang="id-ID" sz="1400" dirty="0" smtClean="0">
                <a:solidFill>
                  <a:srgbClr val="000000"/>
                </a:solidFill>
              </a:rPr>
              <a:t>a</a:t>
            </a:r>
            <a:r>
              <a:rPr lang="en-US" sz="1400" dirty="0" err="1" smtClean="0">
                <a:solidFill>
                  <a:srgbClr val="000000"/>
                </a:solidFill>
              </a:rPr>
              <a:t>siswa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asing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jumlah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mahasiswa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asing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jumlah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dosen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asing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publikasi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internasional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kerjasama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internasional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lembaga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pemeringkat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internasional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gray">
          <a:xfrm>
            <a:off x="2157413" y="3305001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id-ID">
              <a:cs typeface="Arial" charset="0"/>
            </a:endParaRPr>
          </a:p>
        </p:txBody>
      </p:sp>
      <p:grpSp>
        <p:nvGrpSpPr>
          <p:cNvPr id="28684" name="Group 13"/>
          <p:cNvGrpSpPr>
            <a:grpSpLocks/>
          </p:cNvGrpSpPr>
          <p:nvPr/>
        </p:nvGrpSpPr>
        <p:grpSpPr bwMode="auto">
          <a:xfrm>
            <a:off x="2146300" y="3116089"/>
            <a:ext cx="2497138" cy="1985962"/>
            <a:chOff x="1352" y="1684"/>
            <a:chExt cx="1573" cy="1251"/>
          </a:xfrm>
        </p:grpSpPr>
        <p:sp>
          <p:nvSpPr>
            <p:cNvPr id="28685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  <p:sp>
          <p:nvSpPr>
            <p:cNvPr id="28686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7" name="Text Box 20"/>
          <p:cNvSpPr txBox="1">
            <a:spLocks noChangeArrowheads="1"/>
          </p:cNvSpPr>
          <p:nvPr/>
        </p:nvSpPr>
        <p:spPr bwMode="gray">
          <a:xfrm>
            <a:off x="2362200" y="3810000"/>
            <a:ext cx="185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en-US" sz="1400" b="1" i="1" dirty="0" smtClean="0">
                <a:solidFill>
                  <a:srgbClr val="FF0000"/>
                </a:solidFill>
              </a:rPr>
              <a:t>G</a:t>
            </a:r>
            <a:r>
              <a:rPr lang="en-US" sz="1400" b="1" i="1" dirty="0" smtClean="0">
                <a:solidFill>
                  <a:srgbClr val="FFFFFF"/>
                </a:solidFill>
              </a:rPr>
              <a:t>OOD 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</a:rPr>
              <a:t>G</a:t>
            </a:r>
            <a:r>
              <a:rPr lang="en-US" sz="1400" b="1" i="1" dirty="0" smtClean="0">
                <a:solidFill>
                  <a:srgbClr val="FFFFFF"/>
                </a:solidFill>
              </a:rPr>
              <a:t>OVERNANCE</a:t>
            </a:r>
            <a:endParaRPr lang="en-US" sz="1400" b="1" i="1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57725" y="3116089"/>
            <a:ext cx="2508250" cy="2174875"/>
            <a:chOff x="4657725" y="3116089"/>
            <a:chExt cx="2508250" cy="2174875"/>
          </a:xfrm>
        </p:grpSpPr>
        <p:sp>
          <p:nvSpPr>
            <p:cNvPr id="28680" name="AutoShape 9"/>
            <p:cNvSpPr>
              <a:spLocks noChangeArrowheads="1"/>
            </p:cNvSpPr>
            <p:nvPr/>
          </p:nvSpPr>
          <p:spPr bwMode="gray">
            <a:xfrm>
              <a:off x="4668838" y="3305001"/>
              <a:ext cx="2497137" cy="1985963"/>
            </a:xfrm>
            <a:prstGeom prst="diamond">
              <a:avLst/>
            </a:prstGeom>
            <a:solidFill>
              <a:srgbClr val="7030A0"/>
            </a:solidFill>
            <a:ln w="9525">
              <a:miter lim="800000"/>
              <a:headEnd/>
              <a:tailEnd/>
            </a:ln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  <p:grpSp>
          <p:nvGrpSpPr>
            <p:cNvPr id="28687" name="Group 16"/>
            <p:cNvGrpSpPr>
              <a:grpSpLocks/>
            </p:cNvGrpSpPr>
            <p:nvPr/>
          </p:nvGrpSpPr>
          <p:grpSpPr bwMode="auto">
            <a:xfrm>
              <a:off x="4657725" y="3116089"/>
              <a:ext cx="2497138" cy="1985962"/>
              <a:chOff x="2934" y="1684"/>
              <a:chExt cx="1573" cy="1251"/>
            </a:xfrm>
          </p:grpSpPr>
          <p:sp>
            <p:nvSpPr>
              <p:cNvPr id="28688" name="AutoShape 17"/>
              <p:cNvSpPr>
                <a:spLocks noChangeArrowheads="1"/>
              </p:cNvSpPr>
              <p:nvPr/>
            </p:nvSpPr>
            <p:spPr bwMode="gray">
              <a:xfrm>
                <a:off x="2934" y="1684"/>
                <a:ext cx="1573" cy="1251"/>
              </a:xfrm>
              <a:prstGeom prst="diamond">
                <a:avLst/>
              </a:prstGeom>
              <a:solidFill>
                <a:srgbClr val="7030A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Bottom">
                  <a:rot lat="20099996" lon="0" rev="0"/>
                </a:camera>
                <a:lightRig rig="legacyNormal2" dir="t"/>
              </a:scene3d>
              <a:sp3d extrusionH="163500" prstMaterial="legacyPlastic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/>
                <a:endParaRPr lang="id-ID">
                  <a:cs typeface="Arial" charset="0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gray">
              <a:xfrm>
                <a:off x="2941" y="2308"/>
                <a:ext cx="787" cy="433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5008768" y="3810053"/>
              <a:ext cx="18573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i="1" dirty="0" smtClean="0">
                  <a:solidFill>
                    <a:srgbClr val="FF0000"/>
                  </a:solidFill>
                </a:rPr>
                <a:t>C</a:t>
              </a:r>
              <a:r>
                <a:rPr lang="en-US" sz="1400" b="1" i="1" dirty="0" smtClean="0">
                  <a:solidFill>
                    <a:srgbClr val="FFFFFF"/>
                  </a:solidFill>
                </a:rPr>
                <a:t>OMPETITIVE 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A</a:t>
              </a:r>
              <a:r>
                <a:rPr lang="en-US" sz="1400" b="1" i="1" dirty="0" smtClean="0">
                  <a:solidFill>
                    <a:srgbClr val="FFFFFF"/>
                  </a:solidFill>
                </a:rPr>
                <a:t>DVANTAGES</a:t>
              </a:r>
              <a:endParaRPr lang="en-US" sz="1400" b="1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700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2885638" y="283756"/>
            <a:ext cx="6153026" cy="1011644"/>
          </a:xfrm>
          <a:noFill/>
          <a:ln/>
        </p:spPr>
        <p:txBody>
          <a:bodyPr/>
          <a:lstStyle/>
          <a:p>
            <a:r>
              <a:rPr lang="en-US" sz="2400" dirty="0" smtClean="0"/>
              <a:t>STRATEGI PELAKSANAAN PEMETAAN DIFOKUSKAN PADA: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03600" y="2204864"/>
            <a:ext cx="2508250" cy="2203450"/>
            <a:chOff x="3403600" y="2204864"/>
            <a:chExt cx="2508250" cy="2203450"/>
          </a:xfrm>
        </p:grpSpPr>
        <p:sp>
          <p:nvSpPr>
            <p:cNvPr id="28678" name="AutoShape 7"/>
            <p:cNvSpPr>
              <a:spLocks noChangeArrowheads="1"/>
            </p:cNvSpPr>
            <p:nvPr/>
          </p:nvSpPr>
          <p:spPr bwMode="gray">
            <a:xfrm>
              <a:off x="3414713" y="2422351"/>
              <a:ext cx="2497137" cy="1985963"/>
            </a:xfrm>
            <a:prstGeom prst="diamond">
              <a:avLst/>
            </a:prstGeom>
            <a:solidFill>
              <a:srgbClr val="F8F8F8"/>
            </a:solidFill>
            <a:ln w="9525">
              <a:miter lim="800000"/>
              <a:headEnd/>
              <a:tailEnd/>
            </a:ln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id-ID">
                <a:cs typeface="Arial" charset="0"/>
              </a:endParaRPr>
            </a:p>
          </p:txBody>
        </p:sp>
        <p:grpSp>
          <p:nvGrpSpPr>
            <p:cNvPr id="28701" name="Group 29"/>
            <p:cNvGrpSpPr>
              <a:grpSpLocks/>
            </p:cNvGrpSpPr>
            <p:nvPr/>
          </p:nvGrpSpPr>
          <p:grpSpPr bwMode="auto">
            <a:xfrm>
              <a:off x="3403600" y="2204864"/>
              <a:ext cx="2497138" cy="1985962"/>
              <a:chOff x="2144" y="949"/>
              <a:chExt cx="1573" cy="1251"/>
            </a:xfrm>
          </p:grpSpPr>
          <p:sp>
            <p:nvSpPr>
              <p:cNvPr id="28682" name="AutoShape 11"/>
              <p:cNvSpPr>
                <a:spLocks noChangeArrowheads="1"/>
              </p:cNvSpPr>
              <p:nvPr/>
            </p:nvSpPr>
            <p:spPr bwMode="gray">
              <a:xfrm>
                <a:off x="2144" y="949"/>
                <a:ext cx="1573" cy="1251"/>
              </a:xfrm>
              <a:prstGeom prst="diamond">
                <a:avLst/>
              </a:prstGeom>
              <a:solidFill>
                <a:srgbClr val="00B05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Bottom">
                  <a:rot lat="20099996" lon="0" rev="0"/>
                </a:camera>
                <a:lightRig rig="legacyFlat2" dir="t"/>
              </a:scene3d>
              <a:sp3d extrusionH="163500" prstMaterial="legacyPlastic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/>
                <a:endParaRPr lang="id-ID">
                  <a:cs typeface="Arial" charset="0"/>
                </a:endParaRPr>
              </a:p>
            </p:txBody>
          </p:sp>
          <p:sp>
            <p:nvSpPr>
              <p:cNvPr id="28683" name="Line 12"/>
              <p:cNvSpPr>
                <a:spLocks noChangeShapeType="1"/>
              </p:cNvSpPr>
              <p:nvPr/>
            </p:nvSpPr>
            <p:spPr bwMode="gray">
              <a:xfrm>
                <a:off x="2144" y="1575"/>
                <a:ext cx="787" cy="433"/>
              </a:xfrm>
              <a:prstGeom prst="line">
                <a:avLst/>
              </a:prstGeom>
              <a:noFill/>
              <a:ln w="63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0" name="Text Box 20"/>
            <p:cNvSpPr txBox="1">
              <a:spLocks noChangeArrowheads="1"/>
            </p:cNvSpPr>
            <p:nvPr/>
          </p:nvSpPr>
          <p:spPr bwMode="gray">
            <a:xfrm>
              <a:off x="3769678" y="2886470"/>
              <a:ext cx="18573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lvl="0" algn="ctr"/>
              <a:r>
                <a:rPr lang="id-ID" sz="1400" b="1" i="1" dirty="0" smtClean="0">
                  <a:solidFill>
                    <a:srgbClr val="FF0000"/>
                  </a:solidFill>
                </a:rPr>
                <a:t>I</a:t>
              </a:r>
              <a:r>
                <a:rPr lang="id-ID" sz="1400" b="1" i="1" dirty="0" smtClean="0">
                  <a:solidFill>
                    <a:srgbClr val="FFFFFF"/>
                  </a:solidFill>
                </a:rPr>
                <a:t>MPROVEMENT</a:t>
              </a:r>
              <a:r>
                <a:rPr lang="en-US" sz="1400" b="1" i="1" dirty="0" smtClean="0">
                  <a:solidFill>
                    <a:srgbClr val="FFFFFF"/>
                  </a:solidFill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b="1" i="1" dirty="0" smtClean="0">
                  <a:solidFill>
                    <a:srgbClr val="FFFFFF"/>
                  </a:solidFill>
                </a:rPr>
                <a:t>ERFORMANCE</a:t>
              </a:r>
            </a:p>
          </p:txBody>
        </p:sp>
      </p:grpSp>
      <p:sp>
        <p:nvSpPr>
          <p:cNvPr id="145" name="Freeform 9"/>
          <p:cNvSpPr>
            <a:spLocks/>
          </p:cNvSpPr>
          <p:nvPr/>
        </p:nvSpPr>
        <p:spPr bwMode="gray">
          <a:xfrm rot="10800000">
            <a:off x="5251376" y="1426757"/>
            <a:ext cx="3816424" cy="1392643"/>
          </a:xfrm>
          <a:custGeom>
            <a:avLst/>
            <a:gdLst>
              <a:gd name="T0" fmla="*/ 0 w 1951"/>
              <a:gd name="T1" fmla="*/ 816 h 816"/>
              <a:gd name="T2" fmla="*/ 1497 w 1951"/>
              <a:gd name="T3" fmla="*/ 816 h 816"/>
              <a:gd name="T4" fmla="*/ 1951 w 1951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1" h="816">
                <a:moveTo>
                  <a:pt x="0" y="816"/>
                </a:moveTo>
                <a:lnTo>
                  <a:pt x="1497" y="816"/>
                </a:lnTo>
                <a:lnTo>
                  <a:pt x="1951" y="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0108" y="1828800"/>
            <a:ext cx="26468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</a:rPr>
              <a:t>Leadership</a:t>
            </a:r>
            <a:r>
              <a:rPr lang="en-US" sz="1400" i="1" dirty="0">
                <a:solidFill>
                  <a:srgbClr val="0070C0"/>
                </a:solidFill>
              </a:rPr>
              <a:t>, </a:t>
            </a:r>
            <a:r>
              <a:rPr lang="en-US" sz="1400" i="1" dirty="0" smtClean="0">
                <a:solidFill>
                  <a:srgbClr val="0070C0"/>
                </a:solidFill>
              </a:rPr>
              <a:t>management </a:t>
            </a:r>
            <a:r>
              <a:rPr lang="en-US" sz="1400" i="1" dirty="0">
                <a:solidFill>
                  <a:srgbClr val="0070C0"/>
                </a:solidFill>
              </a:rPr>
              <a:t>and </a:t>
            </a:r>
            <a:r>
              <a:rPr lang="en-US" sz="1400" i="1" dirty="0" smtClean="0">
                <a:solidFill>
                  <a:srgbClr val="0070C0"/>
                </a:solidFill>
              </a:rPr>
              <a:t>governance, </a:t>
            </a:r>
            <a:r>
              <a:rPr lang="en-US" sz="1400" i="1" dirty="0">
                <a:solidFill>
                  <a:srgbClr val="0070C0"/>
                </a:solidFill>
              </a:rPr>
              <a:t>research and community </a:t>
            </a:r>
            <a:r>
              <a:rPr lang="en-US" sz="1400" i="1" dirty="0" smtClean="0">
                <a:solidFill>
                  <a:srgbClr val="0070C0"/>
                </a:solidFill>
              </a:rPr>
              <a:t>services, teaching</a:t>
            </a:r>
            <a:r>
              <a:rPr lang="en-US" sz="1400" i="1" dirty="0">
                <a:solidFill>
                  <a:srgbClr val="0070C0"/>
                </a:solidFill>
              </a:rPr>
              <a:t>, </a:t>
            </a:r>
            <a:r>
              <a:rPr lang="en-US" sz="1400" i="1" dirty="0" smtClean="0">
                <a:solidFill>
                  <a:srgbClr val="0070C0"/>
                </a:solidFill>
              </a:rPr>
              <a:t>facilities</a:t>
            </a:r>
            <a:r>
              <a:rPr lang="en-US" sz="1400" i="1" dirty="0">
                <a:solidFill>
                  <a:srgbClr val="0070C0"/>
                </a:solidFill>
              </a:rPr>
              <a:t>, </a:t>
            </a:r>
            <a:r>
              <a:rPr lang="en-US" sz="1400" i="1" dirty="0" smtClean="0">
                <a:solidFill>
                  <a:srgbClr val="0070C0"/>
                </a:solidFill>
              </a:rPr>
              <a:t>resources &amp; </a:t>
            </a:r>
            <a:r>
              <a:rPr lang="en-US" sz="1400" i="1" dirty="0">
                <a:solidFill>
                  <a:srgbClr val="0070C0"/>
                </a:solidFill>
              </a:rPr>
              <a:t>s</a:t>
            </a:r>
            <a:r>
              <a:rPr lang="en-US" sz="1400" i="1" dirty="0" smtClean="0">
                <a:solidFill>
                  <a:srgbClr val="0070C0"/>
                </a:solidFill>
              </a:rPr>
              <a:t>upporting staff.</a:t>
            </a:r>
            <a:endParaRPr lang="id-ID" sz="1400" i="1" dirty="0" smtClean="0">
              <a:solidFill>
                <a:srgbClr val="0070C0"/>
              </a:solidFill>
            </a:endParaRPr>
          </a:p>
          <a:p>
            <a:pPr algn="ctr"/>
            <a:endParaRPr lang="en-US" sz="1400" i="1" dirty="0">
              <a:solidFill>
                <a:srgbClr val="0070C0"/>
              </a:solidFill>
            </a:endParaRPr>
          </a:p>
          <a:p>
            <a:pPr algn="ctr"/>
            <a:r>
              <a:rPr lang="en-US" sz="1400" b="1" dirty="0" err="1" smtClean="0">
                <a:solidFill>
                  <a:srgbClr val="0070C0"/>
                </a:solidFill>
              </a:rPr>
              <a:t>Seperti</a:t>
            </a:r>
            <a:r>
              <a:rPr lang="en-US" sz="1400" b="1" dirty="0" smtClean="0">
                <a:solidFill>
                  <a:srgbClr val="0070C0"/>
                </a:solidFill>
              </a:rPr>
              <a:t>: </a:t>
            </a:r>
            <a:r>
              <a:rPr lang="en-US" sz="1400" dirty="0" err="1" smtClean="0">
                <a:solidFill>
                  <a:srgbClr val="0070C0"/>
                </a:solidFill>
              </a:rPr>
              <a:t>renstra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kepemimpinan</a:t>
            </a:r>
            <a:r>
              <a:rPr lang="en-US" sz="1400" dirty="0" smtClean="0">
                <a:solidFill>
                  <a:srgbClr val="0070C0"/>
                </a:solidFill>
              </a:rPr>
              <a:t> SOP, </a:t>
            </a:r>
            <a:r>
              <a:rPr lang="en-US" sz="1400" dirty="0" err="1" smtClean="0">
                <a:solidFill>
                  <a:srgbClr val="0070C0"/>
                </a:solidFill>
              </a:rPr>
              <a:t>pedoman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standar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mutu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sarana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prasarana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  <a:endParaRPr lang="id-ID" sz="1400" dirty="0">
              <a:solidFill>
                <a:srgbClr val="0070C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791200" y="1600200"/>
            <a:ext cx="34175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B050"/>
                </a:solidFill>
              </a:rPr>
              <a:t>L</a:t>
            </a:r>
            <a:r>
              <a:rPr lang="en-US" sz="1400" i="1" dirty="0" smtClean="0">
                <a:solidFill>
                  <a:srgbClr val="00B050"/>
                </a:solidFill>
              </a:rPr>
              <a:t>eadership</a:t>
            </a:r>
            <a:r>
              <a:rPr lang="en-US" sz="1400" i="1" dirty="0">
                <a:solidFill>
                  <a:srgbClr val="00B050"/>
                </a:solidFill>
              </a:rPr>
              <a:t>, management and governance, </a:t>
            </a:r>
            <a:r>
              <a:rPr lang="en-US" sz="1400" i="1" dirty="0" smtClean="0">
                <a:solidFill>
                  <a:srgbClr val="FF6600"/>
                </a:solidFill>
              </a:rPr>
              <a:t>research and </a:t>
            </a:r>
            <a:r>
              <a:rPr lang="en-US" sz="1400" i="1" dirty="0">
                <a:solidFill>
                  <a:srgbClr val="FF6600"/>
                </a:solidFill>
              </a:rPr>
              <a:t>community services</a:t>
            </a:r>
            <a:r>
              <a:rPr lang="en-US" sz="1400" i="1" dirty="0" smtClean="0">
                <a:solidFill>
                  <a:srgbClr val="00B050"/>
                </a:solidFill>
              </a:rPr>
              <a:t>, </a:t>
            </a:r>
            <a:r>
              <a:rPr lang="en-US" sz="1400" i="1" dirty="0">
                <a:solidFill>
                  <a:srgbClr val="00B050"/>
                </a:solidFill>
              </a:rPr>
              <a:t>teaching, facilities, resources &amp; supporting </a:t>
            </a:r>
            <a:r>
              <a:rPr lang="en-US" sz="1400" i="1" dirty="0" smtClean="0">
                <a:solidFill>
                  <a:srgbClr val="00B050"/>
                </a:solidFill>
              </a:rPr>
              <a:t>staff, </a:t>
            </a:r>
            <a:r>
              <a:rPr lang="id-ID" sz="1400" i="1" dirty="0" smtClean="0">
                <a:solidFill>
                  <a:srgbClr val="00B050"/>
                </a:solidFill>
              </a:rPr>
              <a:t>and </a:t>
            </a:r>
            <a:r>
              <a:rPr lang="en-US" sz="1400" i="1" dirty="0" smtClean="0">
                <a:solidFill>
                  <a:srgbClr val="00B050"/>
                </a:solidFill>
              </a:rPr>
              <a:t>socioeconomic impacts.</a:t>
            </a:r>
            <a:endParaRPr lang="id-ID" sz="1400" i="1" dirty="0" smtClean="0">
              <a:solidFill>
                <a:srgbClr val="00B050"/>
              </a:solidFill>
            </a:endParaRPr>
          </a:p>
          <a:p>
            <a:pPr algn="ctr"/>
            <a:endParaRPr lang="en-US" sz="1400" i="1" dirty="0" smtClean="0">
              <a:solidFill>
                <a:srgbClr val="00B050"/>
              </a:solidFill>
            </a:endParaRPr>
          </a:p>
          <a:p>
            <a:pPr algn="ctr"/>
            <a:r>
              <a:rPr lang="en-US" sz="1400" b="1" dirty="0" err="1" smtClean="0">
                <a:solidFill>
                  <a:srgbClr val="00B050"/>
                </a:solidFill>
              </a:rPr>
              <a:t>Seperti</a:t>
            </a:r>
            <a:r>
              <a:rPr lang="en-US" sz="1400" b="1" dirty="0" smtClean="0">
                <a:solidFill>
                  <a:srgbClr val="00B050"/>
                </a:solidFill>
              </a:rPr>
              <a:t>: </a:t>
            </a:r>
            <a:r>
              <a:rPr lang="en-US" sz="1400" dirty="0" err="1" smtClean="0">
                <a:solidFill>
                  <a:srgbClr val="00B050"/>
                </a:solidFill>
              </a:rPr>
              <a:t>peningkatan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kinerja</a:t>
            </a:r>
            <a:r>
              <a:rPr lang="en-US" sz="1400" dirty="0" smtClean="0">
                <a:solidFill>
                  <a:srgbClr val="00B050"/>
                </a:solidFill>
              </a:rPr>
              <a:t> unit (IKU unit), </a:t>
            </a:r>
            <a:r>
              <a:rPr lang="en-US" sz="1400" dirty="0" err="1" smtClean="0">
                <a:solidFill>
                  <a:srgbClr val="00B050"/>
                </a:solidFill>
              </a:rPr>
              <a:t>peningkatan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kinerja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individu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dan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produktivitas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akademik</a:t>
            </a:r>
            <a:r>
              <a:rPr lang="en-US" sz="1400" dirty="0">
                <a:solidFill>
                  <a:srgbClr val="00B050"/>
                </a:solidFill>
              </a:rPr>
              <a:t>.</a:t>
            </a:r>
          </a:p>
          <a:p>
            <a:pPr algn="ctr"/>
            <a:endParaRPr lang="id-ID" sz="1400" dirty="0">
              <a:solidFill>
                <a:srgbClr val="006600"/>
              </a:solidFill>
            </a:endParaRPr>
          </a:p>
        </p:txBody>
      </p:sp>
      <p:sp>
        <p:nvSpPr>
          <p:cNvPr id="149" name="Freeform 9"/>
          <p:cNvSpPr>
            <a:spLocks/>
          </p:cNvSpPr>
          <p:nvPr/>
        </p:nvSpPr>
        <p:spPr bwMode="gray">
          <a:xfrm rot="10800000" flipV="1">
            <a:off x="6172200" y="4870738"/>
            <a:ext cx="2786842" cy="1682461"/>
          </a:xfrm>
          <a:custGeom>
            <a:avLst/>
            <a:gdLst>
              <a:gd name="T0" fmla="*/ 0 w 1951"/>
              <a:gd name="T1" fmla="*/ 816 h 816"/>
              <a:gd name="T2" fmla="*/ 1497 w 1951"/>
              <a:gd name="T3" fmla="*/ 816 h 816"/>
              <a:gd name="T4" fmla="*/ 1951 w 1951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1" h="816">
                <a:moveTo>
                  <a:pt x="0" y="816"/>
                </a:moveTo>
                <a:lnTo>
                  <a:pt x="1497" y="816"/>
                </a:lnTo>
                <a:lnTo>
                  <a:pt x="1951" y="0"/>
                </a:lnTo>
              </a:path>
            </a:pathLst>
          </a:custGeom>
          <a:noFill/>
          <a:ln w="38100" cap="flat" cmpd="sng">
            <a:solidFill>
              <a:srgbClr val="80008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3419872" y="4005064"/>
            <a:ext cx="2508250" cy="2174875"/>
            <a:chOff x="3447938" y="4450382"/>
            <a:chExt cx="2508250" cy="2174875"/>
          </a:xfrm>
        </p:grpSpPr>
        <p:grpSp>
          <p:nvGrpSpPr>
            <p:cNvPr id="2" name="Group 1"/>
            <p:cNvGrpSpPr/>
            <p:nvPr/>
          </p:nvGrpSpPr>
          <p:grpSpPr>
            <a:xfrm>
              <a:off x="3447938" y="4450382"/>
              <a:ext cx="2508250" cy="2174875"/>
              <a:chOff x="8521327" y="3913464"/>
              <a:chExt cx="2508250" cy="2174875"/>
            </a:xfrm>
          </p:grpSpPr>
          <p:sp>
            <p:nvSpPr>
              <p:cNvPr id="146" name="AutoShape 8"/>
              <p:cNvSpPr>
                <a:spLocks noChangeArrowheads="1"/>
              </p:cNvSpPr>
              <p:nvPr/>
            </p:nvSpPr>
            <p:spPr bwMode="gray">
              <a:xfrm>
                <a:off x="8532440" y="4102376"/>
                <a:ext cx="2497137" cy="1985963"/>
              </a:xfrm>
              <a:prstGeom prst="diamond">
                <a:avLst/>
              </a:prstGeom>
              <a:solidFill>
                <a:srgbClr val="F8F8F8"/>
              </a:solidFill>
              <a:ln w="9525">
                <a:miter lim="800000"/>
                <a:headEnd/>
                <a:tailEnd/>
              </a:ln>
              <a:scene3d>
                <a:camera prst="legacyObliqueBottom">
                  <a:rot lat="20099996" lon="0" rev="0"/>
                </a:camera>
                <a:lightRig rig="legacyFlat2" dir="t"/>
              </a:scene3d>
              <a:sp3d extrusionH="163500" prstMaterial="legacyPlastic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id-ID">
                  <a:cs typeface="Arial" charset="0"/>
                </a:endParaRPr>
              </a:p>
            </p:txBody>
          </p:sp>
          <p:grpSp>
            <p:nvGrpSpPr>
              <p:cNvPr id="150" name="Group 13"/>
              <p:cNvGrpSpPr>
                <a:grpSpLocks/>
              </p:cNvGrpSpPr>
              <p:nvPr/>
            </p:nvGrpSpPr>
            <p:grpSpPr bwMode="auto">
              <a:xfrm>
                <a:off x="8521327" y="3913464"/>
                <a:ext cx="2497138" cy="1985962"/>
                <a:chOff x="1352" y="1684"/>
                <a:chExt cx="1573" cy="1251"/>
              </a:xfrm>
            </p:grpSpPr>
            <p:sp>
              <p:nvSpPr>
                <p:cNvPr id="151" name="AutoShape 14"/>
                <p:cNvSpPr>
                  <a:spLocks noChangeArrowheads="1"/>
                </p:cNvSpPr>
                <p:nvPr/>
              </p:nvSpPr>
              <p:spPr bwMode="gray">
                <a:xfrm>
                  <a:off x="1352" y="1684"/>
                  <a:ext cx="1573" cy="1251"/>
                </a:xfrm>
                <a:prstGeom prst="diamond">
                  <a:avLst/>
                </a:prstGeom>
                <a:solidFill>
                  <a:srgbClr val="FFC0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Bottom">
                    <a:rot lat="20099996" lon="0" rev="0"/>
                  </a:camera>
                  <a:lightRig rig="legacyNormal2" dir="t"/>
                </a:scene3d>
                <a:sp3d extrusionH="163500" prstMaterial="legacyPlastic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algn="ctr"/>
                  <a:endParaRPr lang="id-ID">
                    <a:cs typeface="Arial" charset="0"/>
                  </a:endParaRPr>
                </a:p>
              </p:txBody>
            </p:sp>
            <p:sp>
              <p:nvSpPr>
                <p:cNvPr id="152" name="Line 15"/>
                <p:cNvSpPr>
                  <a:spLocks noChangeShapeType="1"/>
                </p:cNvSpPr>
                <p:nvPr/>
              </p:nvSpPr>
              <p:spPr bwMode="gray">
                <a:xfrm>
                  <a:off x="1355" y="2307"/>
                  <a:ext cx="787" cy="433"/>
                </a:xfrm>
                <a:prstGeom prst="line">
                  <a:avLst/>
                </a:prstGeom>
                <a:noFill/>
                <a:ln w="6350">
                  <a:solidFill>
                    <a:srgbClr val="FFFFFF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sp>
          <p:nvSpPr>
            <p:cNvPr id="153" name="Text Box 21"/>
            <p:cNvSpPr txBox="1">
              <a:spLocks noChangeArrowheads="1"/>
            </p:cNvSpPr>
            <p:nvPr/>
          </p:nvSpPr>
          <p:spPr bwMode="gray">
            <a:xfrm>
              <a:off x="3747578" y="5020106"/>
              <a:ext cx="185737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lvl="0" algn="ctr"/>
              <a:r>
                <a:rPr lang="en-US" sz="1600" b="1" i="1" dirty="0" smtClean="0">
                  <a:solidFill>
                    <a:srgbClr val="FF0000"/>
                  </a:solidFill>
                </a:rPr>
                <a:t>G</a:t>
              </a:r>
              <a:r>
                <a:rPr lang="en-US" sz="1600" b="1" i="1" dirty="0" smtClean="0">
                  <a:solidFill>
                    <a:srgbClr val="FFFFFF"/>
                  </a:solidFill>
                </a:rPr>
                <a:t>LOBAL 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R</a:t>
              </a:r>
              <a:r>
                <a:rPr lang="en-US" sz="1600" b="1" i="1" dirty="0" smtClean="0">
                  <a:solidFill>
                    <a:srgbClr val="FFFFFF"/>
                  </a:solidFill>
                </a:rPr>
                <a:t>ECOGNITION</a:t>
              </a:r>
            </a:p>
          </p:txBody>
        </p:sp>
      </p:grpSp>
      <p:sp>
        <p:nvSpPr>
          <p:cNvPr id="154" name="Freeform 9"/>
          <p:cNvSpPr>
            <a:spLocks/>
          </p:cNvSpPr>
          <p:nvPr/>
        </p:nvSpPr>
        <p:spPr bwMode="gray">
          <a:xfrm rot="10800000" flipH="1" flipV="1">
            <a:off x="323528" y="5502716"/>
            <a:ext cx="3416622" cy="1019582"/>
          </a:xfrm>
          <a:custGeom>
            <a:avLst/>
            <a:gdLst>
              <a:gd name="T0" fmla="*/ 0 w 1951"/>
              <a:gd name="T1" fmla="*/ 816 h 816"/>
              <a:gd name="T2" fmla="*/ 1497 w 1951"/>
              <a:gd name="T3" fmla="*/ 816 h 816"/>
              <a:gd name="T4" fmla="*/ 1951 w 1951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1" h="816">
                <a:moveTo>
                  <a:pt x="0" y="816"/>
                </a:moveTo>
                <a:lnTo>
                  <a:pt x="1497" y="816"/>
                </a:lnTo>
                <a:lnTo>
                  <a:pt x="1951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679492" y="156453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1</a:t>
            </a:r>
            <a:endParaRPr lang="en-US" sz="32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55852" y="142675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2</a:t>
            </a:r>
            <a:endParaRPr lang="en-US" sz="3200" b="1" cap="none" spc="0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2186" y="599775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3</a:t>
            </a:r>
            <a:endParaRPr lang="en-US" sz="3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8723" y="616666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</a:rPr>
              <a:t>4</a:t>
            </a:r>
          </a:p>
        </p:txBody>
      </p:sp>
      <p:sp>
        <p:nvSpPr>
          <p:cNvPr id="43" name="Freeform 9"/>
          <p:cNvSpPr>
            <a:spLocks/>
          </p:cNvSpPr>
          <p:nvPr/>
        </p:nvSpPr>
        <p:spPr bwMode="gray">
          <a:xfrm rot="10800000" flipH="1">
            <a:off x="179513" y="1724022"/>
            <a:ext cx="3103866" cy="1687515"/>
          </a:xfrm>
          <a:custGeom>
            <a:avLst/>
            <a:gdLst>
              <a:gd name="T0" fmla="*/ 0 w 1951"/>
              <a:gd name="T1" fmla="*/ 816 h 816"/>
              <a:gd name="T2" fmla="*/ 1497 w 1951"/>
              <a:gd name="T3" fmla="*/ 816 h 816"/>
              <a:gd name="T4" fmla="*/ 1951 w 1951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1" h="816">
                <a:moveTo>
                  <a:pt x="0" y="816"/>
                </a:moveTo>
                <a:lnTo>
                  <a:pt x="1497" y="816"/>
                </a:lnTo>
                <a:lnTo>
                  <a:pt x="1951" y="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" name="Rectangle 43"/>
          <p:cNvSpPr/>
          <p:nvPr/>
        </p:nvSpPr>
        <p:spPr>
          <a:xfrm>
            <a:off x="6610226" y="4797152"/>
            <a:ext cx="25039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800080"/>
                </a:solidFill>
              </a:rPr>
              <a:t>R</a:t>
            </a:r>
            <a:r>
              <a:rPr lang="en-US" sz="1400" i="1" dirty="0" smtClean="0">
                <a:solidFill>
                  <a:srgbClr val="800080"/>
                </a:solidFill>
              </a:rPr>
              <a:t>esearch </a:t>
            </a:r>
            <a:r>
              <a:rPr lang="en-US" sz="1400" i="1" dirty="0">
                <a:solidFill>
                  <a:srgbClr val="800080"/>
                </a:solidFill>
              </a:rPr>
              <a:t>and community </a:t>
            </a:r>
            <a:r>
              <a:rPr lang="en-US" sz="1400" i="1" dirty="0" smtClean="0">
                <a:solidFill>
                  <a:srgbClr val="800080"/>
                </a:solidFill>
              </a:rPr>
              <a:t>services, teaching </a:t>
            </a:r>
            <a:r>
              <a:rPr lang="id-ID" sz="1400" i="1" dirty="0" smtClean="0">
                <a:solidFill>
                  <a:srgbClr val="800080"/>
                </a:solidFill>
              </a:rPr>
              <a:t>and </a:t>
            </a:r>
            <a:r>
              <a:rPr lang="en-US" sz="1400" i="1" dirty="0" smtClean="0">
                <a:solidFill>
                  <a:srgbClr val="800080"/>
                </a:solidFill>
              </a:rPr>
              <a:t>socioeconomic impacts.</a:t>
            </a:r>
            <a:endParaRPr lang="id-ID" sz="1400" i="1" dirty="0" smtClean="0">
              <a:solidFill>
                <a:srgbClr val="800080"/>
              </a:solidFill>
            </a:endParaRPr>
          </a:p>
          <a:p>
            <a:pPr algn="ctr"/>
            <a:endParaRPr lang="en-US" sz="1400" i="1" dirty="0">
              <a:solidFill>
                <a:srgbClr val="800080"/>
              </a:solidFill>
            </a:endParaRPr>
          </a:p>
          <a:p>
            <a:pPr algn="ctr"/>
            <a:r>
              <a:rPr lang="en-US" sz="1400" b="1" dirty="0" err="1" smtClean="0">
                <a:solidFill>
                  <a:srgbClr val="800080"/>
                </a:solidFill>
              </a:rPr>
              <a:t>Seperti</a:t>
            </a:r>
            <a:r>
              <a:rPr lang="en-US" sz="1400" b="1" dirty="0" smtClean="0">
                <a:solidFill>
                  <a:srgbClr val="800080"/>
                </a:solidFill>
              </a:rPr>
              <a:t>: </a:t>
            </a:r>
            <a:r>
              <a:rPr lang="en-US" sz="1400" dirty="0" err="1" smtClean="0">
                <a:solidFill>
                  <a:srgbClr val="800080"/>
                </a:solidFill>
              </a:rPr>
              <a:t>pemenuhan</a:t>
            </a:r>
            <a:r>
              <a:rPr lang="en-US" sz="1400" dirty="0" smtClean="0">
                <a:solidFill>
                  <a:srgbClr val="800080"/>
                </a:solidFill>
              </a:rPr>
              <a:t> </a:t>
            </a:r>
            <a:r>
              <a:rPr lang="en-US" sz="1400" dirty="0" err="1" smtClean="0">
                <a:solidFill>
                  <a:srgbClr val="800080"/>
                </a:solidFill>
              </a:rPr>
              <a:t>kriteria</a:t>
            </a:r>
            <a:r>
              <a:rPr lang="en-US" sz="1400" dirty="0" smtClean="0">
                <a:solidFill>
                  <a:srgbClr val="800080"/>
                </a:solidFill>
              </a:rPr>
              <a:t> </a:t>
            </a:r>
            <a:r>
              <a:rPr lang="en-US" sz="1400" dirty="0" err="1" smtClean="0">
                <a:solidFill>
                  <a:srgbClr val="800080"/>
                </a:solidFill>
              </a:rPr>
              <a:t>akreditasi</a:t>
            </a:r>
            <a:r>
              <a:rPr lang="en-US" sz="1400" dirty="0" smtClean="0">
                <a:solidFill>
                  <a:srgbClr val="800080"/>
                </a:solidFill>
              </a:rPr>
              <a:t> </a:t>
            </a:r>
            <a:r>
              <a:rPr lang="en-US" sz="1400" dirty="0" err="1" smtClean="0">
                <a:solidFill>
                  <a:srgbClr val="800080"/>
                </a:solidFill>
              </a:rPr>
              <a:t>oleh</a:t>
            </a:r>
            <a:r>
              <a:rPr lang="en-US" sz="1400" dirty="0" smtClean="0">
                <a:solidFill>
                  <a:srgbClr val="800080"/>
                </a:solidFill>
              </a:rPr>
              <a:t> </a:t>
            </a:r>
            <a:r>
              <a:rPr lang="en-US" sz="1400" dirty="0" err="1" smtClean="0">
                <a:solidFill>
                  <a:srgbClr val="800080"/>
                </a:solidFill>
              </a:rPr>
              <a:t>lembaga</a:t>
            </a:r>
            <a:r>
              <a:rPr lang="en-US" sz="1400" dirty="0" smtClean="0">
                <a:solidFill>
                  <a:srgbClr val="800080"/>
                </a:solidFill>
              </a:rPr>
              <a:t> AUN QA </a:t>
            </a:r>
            <a:r>
              <a:rPr lang="en-US" sz="1400" dirty="0" err="1" smtClean="0">
                <a:solidFill>
                  <a:srgbClr val="800080"/>
                </a:solidFill>
              </a:rPr>
              <a:t>dan</a:t>
            </a:r>
            <a:r>
              <a:rPr lang="en-US" sz="1400" dirty="0" smtClean="0">
                <a:solidFill>
                  <a:srgbClr val="800080"/>
                </a:solidFill>
              </a:rPr>
              <a:t> </a:t>
            </a:r>
            <a:r>
              <a:rPr lang="en-US" sz="1400" dirty="0" err="1" smtClean="0">
                <a:solidFill>
                  <a:srgbClr val="800080"/>
                </a:solidFill>
              </a:rPr>
              <a:t>kriteria</a:t>
            </a:r>
            <a:r>
              <a:rPr lang="en-US" sz="1400" dirty="0" smtClean="0">
                <a:solidFill>
                  <a:srgbClr val="800080"/>
                </a:solidFill>
              </a:rPr>
              <a:t> PTN-BH. </a:t>
            </a:r>
            <a:endParaRPr lang="en-US" sz="1400" dirty="0">
              <a:solidFill>
                <a:srgbClr val="800080"/>
              </a:solidFill>
            </a:endParaRPr>
          </a:p>
          <a:p>
            <a:pPr algn="ctr"/>
            <a:endParaRPr lang="id-ID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0772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Bauhaus 93"/>
                <a:cs typeface="Bauhaus 93"/>
              </a:rPr>
              <a:t>Mutu</a:t>
            </a:r>
            <a:r>
              <a:rPr lang="en-US" dirty="0" smtClean="0">
                <a:latin typeface="Bauhaus 93"/>
                <a:cs typeface="Bauhaus 93"/>
              </a:rPr>
              <a:t> </a:t>
            </a:r>
            <a:r>
              <a:rPr lang="en-US" dirty="0" err="1" smtClean="0">
                <a:latin typeface="Bauhaus 93"/>
                <a:cs typeface="Bauhaus 93"/>
              </a:rPr>
              <a:t>Penelitian</a:t>
            </a:r>
            <a:r>
              <a:rPr lang="en-US" dirty="0" smtClean="0">
                <a:latin typeface="Bauhaus 93"/>
                <a:cs typeface="Bauhaus 93"/>
              </a:rPr>
              <a:t> </a:t>
            </a:r>
            <a:r>
              <a:rPr lang="en-US" dirty="0" err="1" smtClean="0">
                <a:latin typeface="Bauhaus 93"/>
                <a:cs typeface="Bauhaus 93"/>
              </a:rPr>
              <a:t>dan</a:t>
            </a:r>
            <a:r>
              <a:rPr lang="en-US" dirty="0" smtClean="0">
                <a:latin typeface="Bauhaus 93"/>
                <a:cs typeface="Bauhaus 93"/>
              </a:rPr>
              <a:t> </a:t>
            </a:r>
            <a:r>
              <a:rPr lang="en-US" dirty="0" err="1" smtClean="0">
                <a:latin typeface="Bauhaus 93"/>
                <a:cs typeface="Bauhaus 93"/>
              </a:rPr>
              <a:t>PkM</a:t>
            </a:r>
            <a:endParaRPr lang="en-US" dirty="0">
              <a:latin typeface="Bauhaus 93"/>
              <a:cs typeface="Bauhaus 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7432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tencil Std"/>
                <a:cs typeface="Stencil Std"/>
              </a:rPr>
              <a:t>Research University</a:t>
            </a:r>
            <a:endParaRPr lang="en-US" sz="5400" dirty="0">
              <a:latin typeface="Stencil Std"/>
              <a:cs typeface="Stencil Std"/>
            </a:endParaRPr>
          </a:p>
        </p:txBody>
      </p:sp>
      <p:sp>
        <p:nvSpPr>
          <p:cNvPr id="5" name="Rectangle 4"/>
          <p:cNvSpPr/>
          <p:nvPr/>
        </p:nvSpPr>
        <p:spPr>
          <a:xfrm rot="19470583">
            <a:off x="224398" y="2355600"/>
            <a:ext cx="2110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Towards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5448"/>
            <a:ext cx="7086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PkM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127896"/>
              </p:ext>
            </p:extLst>
          </p:nvPr>
        </p:nvGraphicFramePr>
        <p:xfrm>
          <a:off x="0" y="1485900"/>
          <a:ext cx="91440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762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4475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Roadmap </a:t>
            </a:r>
            <a:r>
              <a:rPr lang="en-US" sz="2400" dirty="0" err="1" smtClean="0">
                <a:solidFill>
                  <a:srgbClr val="FF0000"/>
                </a:solidFill>
              </a:rPr>
              <a:t>Riset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6000" dirty="0" err="1" smtClean="0">
                <a:latin typeface="Bernard MT Condensed"/>
                <a:cs typeface="Bernard MT Condensed"/>
              </a:rPr>
              <a:t>Rasio</a:t>
            </a:r>
            <a:r>
              <a:rPr lang="en-US" sz="6000" dirty="0" smtClean="0">
                <a:latin typeface="Bernard MT Condensed"/>
                <a:cs typeface="Bernard MT Condensed"/>
              </a:rPr>
              <a:t> </a:t>
            </a:r>
            <a:r>
              <a:rPr lang="en-US" sz="6000" dirty="0" err="1" smtClean="0">
                <a:latin typeface="Bernard MT Condensed"/>
                <a:cs typeface="Bernard MT Condensed"/>
              </a:rPr>
              <a:t>Riset</a:t>
            </a:r>
            <a:r>
              <a:rPr lang="en-US" sz="6000" dirty="0" smtClean="0">
                <a:latin typeface="Bernard MT Condensed"/>
                <a:cs typeface="Bernard MT Condensed"/>
              </a:rPr>
              <a:t> : </a:t>
            </a:r>
            <a:r>
              <a:rPr lang="en-US" sz="6000" dirty="0" err="1" smtClean="0">
                <a:latin typeface="Bernard MT Condensed"/>
                <a:cs typeface="Bernard MT Condensed"/>
              </a:rPr>
              <a:t>Dosen</a:t>
            </a:r>
            <a:endParaRPr lang="en-US" sz="4400" dirty="0">
              <a:latin typeface="Bernard MT Condensed"/>
              <a:cs typeface="Bernard MT Condense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403"/>
              </p:ext>
            </p:extLst>
          </p:nvPr>
        </p:nvGraphicFramePr>
        <p:xfrm>
          <a:off x="609600" y="2209800"/>
          <a:ext cx="8077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E:\Logo\Logo depag dan ttd\logo_departemen_agama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268982"/>
              </p:ext>
            </p:extLst>
          </p:nvPr>
        </p:nvGraphicFramePr>
        <p:xfrm>
          <a:off x="0" y="228600"/>
          <a:ext cx="9144000" cy="662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381000" y="1524000"/>
            <a:ext cx="84582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19497544">
            <a:off x="-457869" y="59512"/>
            <a:ext cx="2091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 Italic"/>
                <a:cs typeface="Brush Script MT Italic"/>
              </a:rPr>
              <a:t>Hal 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ush Script MT Italic"/>
              <a:cs typeface="Brush Script MT Ital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2895600"/>
            <a:ext cx="0" cy="25146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3806</TotalTime>
  <Words>1847</Words>
  <Application>Microsoft Macintosh PowerPoint</Application>
  <PresentationFormat>On-screen Show (4:3)</PresentationFormat>
  <Paragraphs>400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Rencana Strategis  Penelitian, Pengabdian Kepada Masyarakat dan Publikasi Ilmiah 2025</vt:lpstr>
      <vt:lpstr>Grand Design Diktis</vt:lpstr>
      <vt:lpstr>PowerPoint Presentation</vt:lpstr>
      <vt:lpstr>PowerPoint Presentation</vt:lpstr>
      <vt:lpstr>STRATEGI PELAKSANAAN PEMETAAN DIFOKUSKAN PADA:</vt:lpstr>
      <vt:lpstr>Mutu Penelitian dan PkM</vt:lpstr>
      <vt:lpstr>Penelitian, PkM dan Publikasi</vt:lpstr>
      <vt:lpstr>Roadmap Riset Rasio Riset : Dosen</vt:lpstr>
      <vt:lpstr>PowerPoint Presentation</vt:lpstr>
      <vt:lpstr>PowerPoint Presentation</vt:lpstr>
      <vt:lpstr>PowerPoint Presentation</vt:lpstr>
      <vt:lpstr>Kebijakan-Kebijakan penting</vt:lpstr>
      <vt:lpstr>Matrik Tagihan Penelitian (Kep Dirjen 4389 Tahun 2015  Tanggal 3 Agustus 2014</vt:lpstr>
      <vt:lpstr>Jenis Penelitian</vt:lpstr>
      <vt:lpstr>Tagihan Produk Penelitian</vt:lpstr>
      <vt:lpstr>Optimalisasi Dana BOPTN untuk Penelitian, Publikasi Ilmiah dan PkM</vt:lpstr>
      <vt:lpstr>PowerPoint Presentation</vt:lpstr>
      <vt:lpstr>PowerPoint Presentation</vt:lpstr>
      <vt:lpstr>Pembagian Ruang Lingkup</vt:lpstr>
      <vt:lpstr>SOP Riset</vt:lpstr>
      <vt:lpstr>Gambaran Umum Program 2016</vt:lpstr>
      <vt:lpstr>PowerPoint Presentation</vt:lpstr>
      <vt:lpstr>PowerPoint Presentation</vt:lpstr>
      <vt:lpstr>Program Riset Tahun 2016</vt:lpstr>
      <vt:lpstr>Program Pengabdian 2016 (150)</vt:lpstr>
      <vt:lpstr>Program Unggulan</vt:lpstr>
      <vt:lpstr>Program Inovasi  Unggulan</vt:lpstr>
      <vt:lpstr>Publikasi Ilmiah</vt:lpstr>
      <vt:lpstr>Pengembangan Sistem Informasi Penelitian, PkM dan Publikasi Ilmiah</vt:lpstr>
      <vt:lpstr>Research Fellow DN</vt:lpstr>
      <vt:lpstr>Research Fellow LN</vt:lpstr>
      <vt:lpstr>Penelitian Kolaboratif</vt:lpstr>
      <vt:lpstr>Alur Riset Kolaboratif (1)</vt:lpstr>
      <vt:lpstr>Alur Riset Kolaboratif (2)</vt:lpstr>
      <vt:lpstr>Short Course Penelitian LN</vt:lpstr>
      <vt:lpstr>Short Course Metodologi Penelitian</vt:lpstr>
      <vt:lpstr>Proses Short Course DN</vt:lpstr>
      <vt:lpstr>Desain Penelitian</vt:lpstr>
      <vt:lpstr>Penelitian Transformatif</vt:lpstr>
      <vt:lpstr>Penelitian Manuscript</vt:lpstr>
      <vt:lpstr>Penelitian Integrasi Keilmuan</vt:lpstr>
      <vt:lpstr>Penelitian Pengembangan Program Studi</vt:lpstr>
      <vt:lpstr>Penelitian Kebijakan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Anis Masykhur</dc:creator>
  <cp:lastModifiedBy>Anis Masykhur</cp:lastModifiedBy>
  <cp:revision>191</cp:revision>
  <dcterms:created xsi:type="dcterms:W3CDTF">2013-07-29T22:34:13Z</dcterms:created>
  <dcterms:modified xsi:type="dcterms:W3CDTF">2016-02-20T02:07:02Z</dcterms:modified>
</cp:coreProperties>
</file>